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33"/>
  </p:notesMasterIdLst>
  <p:handoutMasterIdLst>
    <p:handoutMasterId r:id="rId34"/>
  </p:handoutMasterIdLst>
  <p:sldIdLst>
    <p:sldId id="587" r:id="rId2"/>
    <p:sldId id="580" r:id="rId3"/>
    <p:sldId id="597" r:id="rId4"/>
    <p:sldId id="610" r:id="rId5"/>
    <p:sldId id="611" r:id="rId6"/>
    <p:sldId id="613" r:id="rId7"/>
    <p:sldId id="612" r:id="rId8"/>
    <p:sldId id="614" r:id="rId9"/>
    <p:sldId id="615" r:id="rId10"/>
    <p:sldId id="616" r:id="rId11"/>
    <p:sldId id="617" r:id="rId12"/>
    <p:sldId id="618" r:id="rId13"/>
    <p:sldId id="619" r:id="rId14"/>
    <p:sldId id="632" r:id="rId15"/>
    <p:sldId id="620" r:id="rId16"/>
    <p:sldId id="621" r:id="rId17"/>
    <p:sldId id="634" r:id="rId18"/>
    <p:sldId id="631" r:id="rId19"/>
    <p:sldId id="622" r:id="rId20"/>
    <p:sldId id="638" r:id="rId21"/>
    <p:sldId id="623" r:id="rId22"/>
    <p:sldId id="639" r:id="rId23"/>
    <p:sldId id="624" r:id="rId24"/>
    <p:sldId id="625" r:id="rId25"/>
    <p:sldId id="626" r:id="rId26"/>
    <p:sldId id="627" r:id="rId27"/>
    <p:sldId id="628" r:id="rId28"/>
    <p:sldId id="629" r:id="rId29"/>
    <p:sldId id="630" r:id="rId30"/>
    <p:sldId id="635" r:id="rId31"/>
    <p:sldId id="636" r:id="rId3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EEAF2"/>
    <a:srgbClr val="E6E0EC"/>
    <a:srgbClr val="00FF00"/>
    <a:srgbClr val="00B050"/>
    <a:srgbClr val="FAC806"/>
    <a:srgbClr val="00316C"/>
    <a:srgbClr val="E6AA00"/>
    <a:srgbClr val="5C8E3A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2" autoAdjust="0"/>
    <p:restoredTop sz="91230" autoAdjust="0"/>
  </p:normalViewPr>
  <p:slideViewPr>
    <p:cSldViewPr>
      <p:cViewPr varScale="1">
        <p:scale>
          <a:sx n="70" d="100"/>
          <a:sy n="70" d="100"/>
        </p:scale>
        <p:origin x="1085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5/17/2024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5T11:15:35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5T11:15:36.496"/>
    </inkml:context>
  </inkml:definitions>
  <inkml:trace contextRef="#ctx0" brushRef="#br0">15618 3978 0,'-21'20'0</inkml:trace>
  <inkml:trace contextRef="#ctx1" brushRef="#br0">2623 2037 352 0,'-19'-5'456'0,"-4"-2"840"0,-10-5 192 16,18-7 433 0,-4 0 23-16,4-1-264 15,3 0-87-15,2 1-265 16,7 1-160-16,3 0-432 15,6 0-255-15,20-10 527 16,-2 16-400-16,26-6 392 16,-17 17-344-16,49 10 353 15,-31 32 103-15,-22 4-520 16,-5 22 48-16,-6 16-136 16,6 15 184-1,-18 9-96-15,-2 2-120 16,-9-5-87-16,-10-11-33 15,1-17-72-15,9-30-32 16,8-18-72-16,-9-13-40 16,3-15-296-16,1-19 56 15,4-24 80-15,14-28 152 16,-8-26-104-16,9-21 8 16,1-17-168-16,6-8 280 15,0 6-240 1,-19 13 0-16,9 21 264 15,-2 26-72-15,-4 37-184 16,-11 21 384-16,-5 13-288 16,-2 6-32-16,10 10-96 15,-2 21 88-15,-4 25-16 16,-7 15-96 0,-1 11 360-16,12 8-40 0,4 3 360 15,-2 3-240 1,-2-7 64-16,2-16-112 15,0-13 48-15,29-16-200 16,-7-15 72-16,9-5-8 16,15-17-80-16,2-7 40 15,9-13-504-15,-1-15-1440 16,-13 15-2849-16,10 5-3873 16,-5-1-1592-16,-25 4 8234 15</inkml:trace>
  <inkml:trace contextRef="#ctx1" brushRef="#br0" timeOffset="1550.54">27387 1700 32 0,'-5'0'16'0,"-29"0"144"0,13-5 912 15,5-6 968-15,11 5-527 16,2-2 239-16,3-9-352 16,7 5-88-16,5-3-135 15,12-10-233-15,13 1-96 16,-1 9-304-1,-36 15-544-15,40-20 392 0,-2 20 40 0,2 1 33 16,0 26 87 0,-4 15 8-16,-9 23 240 15,-8 11 280-15,-6 3-128 16,-6 7-103-16,-11-9 199 16,-13 1-32-16,-4-16-296 15,-2-12 96-15,4-5-296 16,-2-17 49-16,15-13-193 15,1-10-184-15,5-10-400 16,6-25-825 0,22-37 593-16,10-15-160 15,9-21-160-15,4-16-104 16,10-20 48-16,-23 44 392 16,27-82 928-16,-41 63-1377 15,0 30 697-15,-18 46 184 16,-3 24 208-1,-4 19-103-15,-31 41 15 0,3 29 224 16,-10 10 16-16,-6 9 200 16,4-2-264-1,17-1-312-15,1-7-832 16,15-5 1240-16,8-17-200 16,10-21 32-16,17-2-448 15,10-11-888-15,3-7-1105 16,0-10-1224-16,-5-7-407 15,28 0-4362-15,-23-7 6714 16</inkml:trace>
  <inkml:trace contextRef="#ctx1" brushRef="#br0" timeOffset="3127.84">28416 804 8 0,'-1'0'0'0,"-1"-6"240"0,1-4 696 0,1 0 760 16,0 2-96-16,-2 6-375 16,-1 2-465-16,-2 7-344 15,-3 22 672-15,-18 49-8 16,5-10 321-16,-3 2-57 16,24-70-1344-16,-32 77 1384 15,8 6 49-15,-8-1-273 16,3-5-48-16,8-2-160 15,1-15-400-15,0-15-256 16,15-20-183-16,4-2-378 16,1-17-1351-16,6-2-2513 15,1-4-2680-15,4-4 1152 16,-8 4 5345-16</inkml:trace>
  <inkml:trace contextRef="#ctx1" brushRef="#br0" timeOffset="7189.44">28583 10653 5545 0,'-24'4'3376'0,"16"1"-3400"16,8-5 24-16,0 0 0 15,10 0 3465-15,4 0-2393 16,9 2-439-16,4 5-9 16,-6-4 224-16,0-1 104 15,-7 5-200-15,-3 0-8 16,-11-7-744-16,10 2 696 0,-10 2-79 15,0-3-233-15,3-1-128 16,-3 0-256 0,0 0 0-16,0 0 0 15,0 0 0-15,0 0 0 16,0-6 272 0,0 6-272-16,0 0 0 0,0 0 0 15,-2 1-2665-15,-2 4-423 16,-3 3-1465-16,1 2-520 15,6 5 2008 1,-3-8 1305-16</inkml:trace>
  <inkml:trace contextRef="#ctx1" brushRef="#br0" timeOffset="8131.32">28699 11452 2152 0,'-5'8'776'0,"-10"19"64"15,9-11 1521-15,1-10 599 16,-1 0-639-16,4-7-257 15,2 0-407-15,0-3-257 16,0-13 104-16,0 5-183 16,3-21-153-16,1-32-184 15,-4 65-984-15,0-83 744 0,6-4-216 16,4-1-72 0,-7-22 185-16,5-15-233 15,-2 1-224-15,1 21 8 16,-1 44-32-16,4 1 16 15,-2 32-24-15,-2 18-8 16,-3 6 16-16,10 18 112 16,3 43 32-16,8 23-64 15,4 12-16-15,-4 5 32 16,-5 3 32-16,7-20-168 16,-7-8-152-16,0 0 120 15,-5-26 32 1,-2-3 8-16,-3-24-48 15,-2-4-88-15,-4-26-32 16,0 1-8-16,7-33 168 16,-2-22-136-16,-2-28-120 15,-3-30 48-15,1-30-144 16,2 8-152-16,4 13 104 16,6 36-8-16,0 41 440 15,1 37 0 1,-5 11-432-16,0 26 32 15,9 44 88-15,-1 22 216 16,0 5 16-16,-2-8-416 16,17-6-1368-16,4-14-1801 15,9-16-1496-15,2-18-704 16,-9-26-9-16,20-28 3314 16,-43-11 952-16</inkml:trace>
  <inkml:trace contextRef="#ctx1" brushRef="#br0" timeOffset="8435.41">29606 10213 3336 0,'-4'-7'1633'0,"-12"-11"959"0,1 12 1641 15,-7 6-1448-15,6 5-1177 16,-4 14-824-16,9 18-448 16,-3 5-16-16,3 3-120 15,9-8-248-15,7 0 96 16,16-8-224-16,-21-29 176 15,28 38-72-15,13-5 248 0,-1 3-104 16,-7-7 40 0,1 10 256-16,-16-10 177 15,-1 14 279-15,-7 2-32 16,-12-4-112-16,-12 17-160 16,-4-9-280-16,-3-10-240 15,5-5-1024-15,7-19-3089 16,7-13-3897-16,9-53 1201 15,-4 31 4865-15</inkml:trace>
  <inkml:trace contextRef="#ctx1" brushRef="#br0" timeOffset="8632.53">29889 10026 6577 0,'-7'0'3473'15,"-9"4"-1161"-15,15-3 1857 16,1 2-1496-16,0-1-873 15,29 1-776-15,11-3-536 16,0-10-320-16,35-9-232 16,-30 1-536-1,-3 7-2032-15,-13 1-2409 16,-29 10 5041-16,16 0-4801 0,-7 0-2361 16,-9 0 4786-16</inkml:trace>
  <inkml:trace contextRef="#ctx1" brushRef="#br0" timeOffset="8890.42">30001 9952 3104 0,'-5'0'944'16,"-14"14"1857"-16,6 10 456 16,4 7 752-16,-1 22-609 15,-1 13-583 1,3 15-473-16,3 11-463 16,0 7-265-16,3 3-576 15,6-1-224-15,5-9-647 16,-9-92-169-16,29 76 176 0,5-16-208 15,6-21-24 1,-3-13 64-16,3-6-224 0,-3-12 15 16,3-22-391-16,-3-24-1080 15,-10-9-1785-15,-1 4-2488 16,-13-11-2369-16,-23-20 2057 16,-11 26 4625-16</inkml:trace>
  <inkml:trace contextRef="#ctx1" brushRef="#br0" timeOffset="9015.85">30030 10460 5041 0,'-5'3'1640'0,"-27"29"280"16,26-8 209-16,6-4 103 15,9-3-1416-15,30-4-479 16,15-12-377-16,17-20-737 16,17-6-2279-16,7-28-1945 15,6-8 1184 1,-76 41 2401-16</inkml:trace>
  <inkml:trace contextRef="#ctx1" brushRef="#br0" timeOffset="9286.04">30829 9496 4817 0,'0'0'0'0,"-42"4"5929"16,12 11-2953-16,9 6 865 15,-8 31-1528-15,0 16-489 16,5 23-544-1,5 10-343-15,11 8-153 16,8 3-200-16,12 1 48 16,22-8-496-16,-34-105-136 15,35 96 112-15,9-19-152 0,5-11 24 16,6-23-216-16,-4-17-1176 16,7-17-1825-16,0-15-2576 15,0-32-2561 1,-6-28 2721-16,-47 43 4249 0</inkml:trace>
  <inkml:trace contextRef="#ctx1" brushRef="#br0" timeOffset="9726.7">31140 9580 8177 0,'-18'2'2505'0,"7"8"-1969"15,14-7 1296-15,7 7 745 16,14 11-409-16,19 16-1015 15,9 2-417-15,4 4-240 16,-29 4-112 0,18 35 16-16,-24-27-96 15,-10 36 200-15,-11-91-504 0,0 53 368 16,-3 9 192-16,-12-14-72 16,-1-5-119-16,8-33-209 15,3-8 152-15,5-4-304 16,10-28-184-16,14-46-80 15,7-23-329-15,-7-33-287 16,3-22-312-16,-1 9-24 16,-6 26 784-1,-2 40-24-15,-12 54 408 16,-6 21 368-16,-8 15-120 16,-9 45 40-16,-6 28 584 15,3 10-48-15,5-1-80 16,10-4-416-16,8-15-240 15,23-11-280-15,8-19-832 16,6-1-3297-16,13-6-4233 16,-8-14 2361-1,-28-6 4441-15</inkml:trace>
  <inkml:trace contextRef="#ctx1" brushRef="#br0" timeOffset="9902.44">31929 10226 5129 0,'-6'6'2096'0,"-4"32"-184"16,5-9 3274-16,-9 10-914 0,-6 15-1455 15,-5-1-1185-15,-7-3-1039 16,9-9-393 0,6-6-528-16,9-21-993 15,4-9-3016-15,4-12-3008 16,0 7 7345-16,7-53-7826 0,-1 14 5154 0</inkml:trace>
  <inkml:trace contextRef="#ctx1" brushRef="#br0" timeOffset="10376.74">32077 9192 6353 0,'-5'0'2920'16,"3"0"-2111"-16,20 4 2639 15,11 13-151-15,-7 14-784 16,10 25-1049-16,5 12-776 16,-16 15 8-16,-5 6 56 15,-13 8-183-15,-6 6-209 16,-16-4-48-16,19-99-312 16,-24 90 240-16,1-22 192 15,9-20-72-15,3-29 32 16,11-14-448-16,6-10-456 15,20-34 104-15,6-34-304 16,14-34-665-16,-1-21-207 16,-8-14-80-16,-14-11-89 15,-6 36 953-15,-1 67 432 16,-13 32 480-16,-3 21 480 16,-9 39 296-16,-9 34-87 15,4 16 439 1,2 2-80-16,8-16-336 15,4-13-408-15,11-17-304 16,16-3-152-16,-8-25-544 16,7-2-1568-16,0-13-1929 15,12-31-2953-15,-1-26 377 16,-18 13 4697-16</inkml:trace>
  <inkml:trace contextRef="#ctx1" brushRef="#br0" timeOffset="10574.93">32728 8736 7537 0,'-8'0'3161'0,"5"7"-849"15,3 11 2065-15,-8 21-528 16,-13 31-1648-16,-11 10-921 16,6 1-784-16,0 2-472 15,13-6-408-15,7-13-512 16,6-15-1977-1,10-19-2360-15,-10-30 5233 0,14 11-7954 16,23-13 2233-16,-16-21 3553 0</inkml:trace>
  <inkml:trace contextRef="#ctx1" brushRef="#br0" timeOffset="10796.09">32871 8756 4008 0,'0'0'1241'0,"-2"-5"1295"0,12 0-439 16,10 10 391-16,8 25 481 15,10 22-537-15,4 13-535 16,14 19-305 0,3 3-304-16,-2 11-359 15,-8-3-257-15,-25 7-40 16,-24-102-632-16,12 106 424 0,-12-10 96 16,-15-1-304-16,-20-6-56 15,-8-10-160-15,-1-9-328 16,-2-22-2000-16,-2-20-4842 15,-1-13-5473-15,19-15 9019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41:30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28132 8046 3192 0,'-45'-3'1609'0,"-5"-17"-745"0,10-16 1968 16,-6-6 105-16,-10-17-833 15,13-11-303-15,4-18-289 16,17-18-536-16,0-21-184 16,12-13-375-16,10-17-233 15,11-9 24-15,20 3-88 16,9-17-144-1,24 10 96-15,4 20-32 0,11 19-56 16,15 9-72 0,4 18 200-16,-4 23 192 15,-15 32 96-15,-7 19-296 16,-8 22-88-16,-11 34-72 16,-7 35 176-16,-9 46 40 15,-18 42 272-15,-13 19 80 16,-2 13 32-16,-9 10 8 15,-3-29 169-15,-8-10-33 16,-13-4-56 0,-5-18 56-16,-4-16 32 15,-8-11-192-15,-6-7 64 16,-4-7-192-16,16-11-232 16,-6-24-224-16,4-16 144 15,2-21-416-15,18-8-744 16,-7-9-1520-16,-3-10-2505 15,8-18-2977-15,-8-13-144 16,11 9 5706-16</inkml:trace>
  <inkml:trace contextRef="#ctx0" brushRef="#br0" timeOffset="798.88">28777 6475 2904 0,'-40'0'1528'0,"11"0"-1103"0,11-5 1295 16,7-10 360-16,3 4-439 16,7-8-185-16,7-7-328 15,23-13-112-15,9-5 65 16,17-13-177 0,18-8 64-16,14-8-104 15,-87 73-864-15,105-76 680 0,14-4-87 16,15 6 31-16,7 4-176 15,-8 8-152-15,-2 5-104 16,2 18 0-16,-12 14-144 16,-2 9 56-16,-12 8-96 15,-5 8-8-15,-6 11 152 16,-14 11-56-16,-13 16 96 16,-10-7-72-16,-9 9 80 15,-9 7 64 1,-17 11 96-16,0-14 96 15,-9 16 48-15,-4-2 25 16,-11-3 79-16,0-6 96 16,-2-9 152-16,-4 3-280 15,-5-13 24-15,-1-7 8 16,4 0-280-16,0-8-79 16,0-8-153-16,5 0-128 15,-2-6-32-15,1-1 0 16,0 0-393-1,-2 0-703-15,-4-10-968 16,-1-3-1609-16,3-3-2240 16,0-11-1025-16,-3-9 1385 15,0 12 3465-15</inkml:trace>
  <inkml:trace contextRef="#ctx0" brushRef="#br0" timeOffset="1147.24">30484 6058 2664 0,'-22'-4'2409'0,"12"-1"-737"0,4 1 1553 0,3-3 7 0,1 3-447 0,2 4-1241 15,3 3-319-15,10 5 319 16,1 14-192-16,1 4-496 16,18 17 393-16,-17-4-377 15,-16-39-872-15,21 48 520 0,5-8 88 16,-9 3-200-16,-2 0-200 15,-4-17 32 1,2 7 8-16,-4-13-208 16,-5-8 184-16,7-5-88 15,-2-7 192-15,7-14-248 16,10-15 24-16,9-9-264 16,0-13 200-16,-1-3-192 15,8-1-176-15,-6 13-280 16,-8 5-824-16,-12 11-945 15,0 7-3072-15,-5 15-3609 16,2 3 2433 0,-13 1 5009-16</inkml:trace>
  <inkml:trace contextRef="#ctx0" brushRef="#br0" timeOffset="25382.94">17171 10098 1832 0,'-8'3'264'0,"-28"14"1120"0,12-10 849 15,-4-5-313 1,-11-2-288-16,1-7-231 16,-2-10-137-16,-4-11-24 15,4-11-119-15,4-19-177 16,-3-2-160-16,10-12-144 15,9-8-144-15,7-3-144 16,13 5 80-16,13 1-128 16,12-1-272-16,30-8 344 15,7-9-71 1,28 0-1-16,25-2 48 16,21-7-32-16,18 9-176 15,20 14 32-15,12 8 264 16,9 29-288-16,21 4-96 15,0 25-72-15,10 11 80 16,-4 4 200-16,-6 10-128 16,2 8-40-16,-23 3-56 15,-14 4-48-15,-13 4 216 16,-18 11-120-16,-20-7 88 16,1 2 136-1,-9 4-24-15,-18 0-96 16,-12 4 32-16,-4-6-120 15,-16 1 120-15,-9-9-15 16,-12-6 79-16,-5 2-24 16,-10 0-240-16,0 5 56 15,-7 10 56-15,-5-9 288 16,-6 7 72-16,-2-5-40 16,1 11-440-16,-7-1 656 15,-10 1-392 1,8-1 312-16,-8-2-448 15,-3-1 112-15,-13 8-80 16,-2 5 281-16,-15-2-305 16,-20 1-8-16,3 3-32 15,-25 3 344-15,-19 1-328 16,-25 8-48-16,-17-5 152 16,-21 1-336-16,-24-5 80 15,-7-13 296-15,-19-1-168 16,-9-13-288-1,-6-11 272-15,-21-15 168 16,9-9-96-16,-5-22-200 16,15-2-8-16,12 13-8 15,12 0 168-15,25 1-16 16,31 10-48-16,26 0-352 16,30 4 256-16,30 0-160 15,15 4-304-15,32-4-2321 16,24 1-5201-16,54-12-4288 15,2-28 7857 1,-29 8 2953-16</inkml:trace>
  <inkml:trace contextRef="#ctx0" brushRef="#br0" timeOffset="26329.77">20257 8616 4272 0,'-22'1'737'0,"-65"17"175"0,47-7 448 0,16-8 1073 16,7-15-489 0,9 2-552-16,8-15-95 15,17-5-169-15,20-14-48 16,22-9-64-16,18-6-96 15,5-4-191-15,-82 63-729 16,91-69 864-16,13-1-336 0,10 2 40 16,17 1 0-1,0 4-56-15,4 2-136 16,2 4-64-16,7 17-112 16,-21 15-16-16,-3 1 25 15,-6 9 39-15,6 2 104 16,-3 7 32-16,-11 6-192 15,-2 6-32-15,-10 14-112 16,-4 12 104-16,-12-12-112 16,-9 10 104-16,-21 9-32 15,0 4 192-15,-13-7 176 16,-1 6 64-16,-7-6 32 16,-2-1-168-1,-1-3-72-15,0-2 17 16,-3-4-177-16,-2 1 136 15,-1 2 24-15,-8-8 80 16,-1 3-136-16,-6 5-16 16,4-8-8-16,-4 6 48 15,2 4 296-15,-5-13-600 16,6-7 144-16,-3-2-8 16,1-4-88-1,-1-4 120-15,-3-1-168 16,0 4 32-16,0-3-96 15,0-1 0-15,0-4 16 16,-7-2-48-16,3-4-352 16,-8 1-496-16,3-1-496 15,-2-1-1057-15,-5-6-1400 16,1 0-1408-16,-6 1-1232 16,-7 4 199-16,-12-4 4074 15,16 6 368 1</inkml:trace>
  <inkml:trace contextRef="#ctx0" brushRef="#br0" timeOffset="26657.49">22310 8305 2760 0,'-8'0'976'0,"-6"0"-136"0,14 0-840 16,10 0 4673-16,-1 2-1936 15,26 8-32-15,7 6-377 16,22-2-95-1,-8 2-185-15,3 6-384 16,-12-4-127-16,9-2-81 16,-56-16-1456-16,43 18 1072 0,0-14-72 15,-6 0-207-15,-4-4-113 16,-9-6-8-16,4-9-136 16,-4-13 24-16,1-24-552 15,2-3 128-15,12-9-368 16,-14 0 216-1,4-13-296-15,3 21-880 16,-5 14-1377-16,-1 7-2976 16,11 21-5425-16,-8 12 2160 15,-21 2 7050-15</inkml:trace>
  <inkml:trace contextRef="#ctx0" brushRef="#br0" timeOffset="38988.68">23202 9384 2152 0,'-79'0'2881'0,"55"0"-1105"16,-6 0 929 0,9-5-25-16,3-3-807 15,10-2-361-15,8 0-160 16,0-15-176-16,18-11 161 15,22-23-17-15,5-7-136 16,12-7-80-16,19-14-63 16,16-11-217-16,14-13-216 15,-7 1-184 1,-3 11-24-16,-17 15-104 0,-14 15-232 16,-26 31-344-1,2 2-312-15,-29 23-992 16,-3 13-2753-16,-9 26-3161 15,0 32-1008-15,-6 11 4602 16</inkml:trace>
  <inkml:trace contextRef="#ctx0" brushRef="#br0" timeOffset="39312.68">23334 10524 5017 0,'-27'1'2720'0,"-8"18"-1864"16,21-17 1841-16,7-4 640 15,7-27-1601 1,11-11-80-16,26-28 345 15,27-25-457-15,11-9-304 16,7-11-223-16,1-5-313 16,7 3-456-16,-90 115-248 0,75-100 48 15,-8 27-320-15,-19 14-616 16,-11 33-3361-16,-21 15-5121 16,-5 14 1472-16,-11 3 5762 0</inkml:trace>
  <inkml:trace contextRef="#ctx0" brushRef="#br0" timeOffset="100601.93">16082 17585 1248 0,'-3'0'-32'0,"0"2"64"0,3 6-32 16,6 2-8-16,-2 2 48 16,8 1-24-16,1-2-40 15,-3-3 40-15,3-6-32 16,-2 5 64-16,-5-2-40 16,-3-2 16-16,-3-3-24 15,10 5 168-15,0-2 256 16,-7-1 96-1,6-2 144-15,4 0-104 0,3 3-96 16,-3 2-192-16,14 4-136 16,13 1 41-16,-1 0-145 15,7-1 72-15,-4-2 32 16,14-4-56-16,-18 4 24 16,-1 1 224-16,-4-1 104 15,-12-4 248-15,-8-3 16 16,-10-3 296-1,2 3 657-15,-7 0-33 16,-10-2-840-16,-6-11-200 16,-12 1-344-16,-9-3 152 15,-2 5-88-15,-7-4-184 16,1 10 1-16,4-6 23 16,1 7-144-16,7-4 200 15,11 1-152-15,5 2-88 16,13 1 0-16,2 3-152 15,4 0 200 1,13 5-393-16,11-3 225 16,27 1 0-16,5 0 136 15,10 4-8-15,9 6-8 16,-1-8 144-16,-5 4-88 16,-7-5 80-16,-14 3-72 15,0 6 64-15,-5-2-56 16,-8 0-48-16,-19-3 104 15,-6-6 128-15,-10-2-208 16,0 0 0 0,-8-5 2609-16,-16 5-1897 15,-14-2-152-15,-20 2-40 16,-8-4-47-16,-7-2-281 16,-4 6 32-16,-8 1 64 15,2 5 40-15,5 4-144 16,17-2-120-16,13-6-64 15,8 7-16-15,25-2 128 16,9-4-336-16,6 7-128 16,6 0 104-1,20 3 152-15,12-5 88 16,4-2-144-16,20-2 16 16,10 2 24-16,4-1 64 15,-3-5 216-15,-2-5-16 16,-15-7-64-16,-8 5-96 15,-23-3 40-15,-12 10 184 16,-7 0-160-16,-6 5 296 16,-1-5-224-1,-7-8-64-15,-13 6 96 16,2 2-368-16,-12 0 112 16,6 5-280-16,2 8-1329 15,1-7-2264-15,-8 7-2128 16,-14 13 376-16,-5 12 3753 15</inkml:trace>
  <inkml:trace contextRef="#ctx0" brushRef="#br0" timeOffset="102095.82">8720 17763 688 0,'-7'-6'-8'0,"-13"-9"32"0,0 2-40 16,-12 3 88-16,13 8 88 16,-14-6 16-16,7 1 64 15,-4-3 136 1,-2 2 192-16,-2 2 200 15,8-1 16-15,2 2-8 16,24 5-776-16,-22-10 737 0,12 10-81 16,4-7 8-16,3 4-144 15,1 0-248-15,5 3-312 16,-3 0 40-16,10 8 312 16,3-3 104-16,4-2 112 15,12 1-136-15,0-1 81 16,14 4-105-1,15 3 32-15,1 1-88 16,7-6-8-16,14-2 48 16,11-3-8-16,13 1 112 15,16 3-240-15,2 1-40 16,9 1 144-16,10-2-248 16,17-4 208-16,-3-4-96 15,8-2-336-15,10 6 280 16,3-9 144-16,8 3 104 15,8-8-103-15,-6 0-153 16,-4 3 280 0,7 7-96-16,-3-1 192 15,7 5-336-15,1 0-72 16,0-3 96-16,-2 5-136 16,3-1 168-16,-3 1-120 15,8 10-80-15,3-6 160 16,0 1-120-16,5-7 152 15,0 2-328-15,4-11 152 16,4 9 56-16,-8-5-144 16,1 5 256-1,-5-13-304-15,-56 6 192 16,105-17-64-16,-58 14 80 16,-2-1-80-16,-49 2-24 15,33 6 296-15,2-8-480 16,1 0 120-16,-9-8 16 15,3 16 56-15,-4-3 312 16,-2 2-328-16,2 2-88 16,2 2-16-16,-8 0 104 15,-4-4-24 1,3 4 8-16,-5 6 104 16,-4-1-136-16,6 4 88 15,3-3 88-15,-3-2-184 16,2 1 128-16,-1 0-216 15,9 4 392-15,-2 10 0 16,14-9-168-16,1 5 48 16,7-2-280-16,7 0 320 15,-3 4 144 1,15-9-360-16,12 8 208 16,6-15-168-16,4 0 72 15,-2-1 360-15,9 3-504 16,-6-1 112-16,3 6-112 15,-6 3 24-15,2-6 184 16,9 1 8-16,-4-6-224 16,8-2 184-1,-11-2-176-15,7 4 233 0,-1 0 15 16,-4-9-88 0,-8-6-264-16,-4-5 216 15,-6 9-24-15,-10-1 168 16,-6 4-88-16,-7 0-32 15,-18-7 160-15,-2 10-200 16,-15 2 64-16,-18 3-8 16,-17 8-336-16,-10 5 336 15,-15 10 344-15,-17-11-344 16,-10-1-48-16,-24 3-480 16,-5 11-769-1,-19-4-1975-15,-18 9-1953 16,-7 2-1313-16,-55 26 3282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43:34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18006 10873 1712 0,'-5'0'16'0,"-8"1"128"16,2-7 760-16,3-8 280 16,-3 3-55-16,1 0-1 15,1-3-80-15,-1 2-96 16,4 10 48-16,1-6 233 16,-2 5-201-16,-1 3 16 15,8 0-1048-15,-6-7 1048 0,0 4-23 16,1 3-97-16,0 0-176 15,0 0 0-15,0 0-24 16,-1 0 16 0,0 1-63-16,-1 3-113 15,-1 2 48-15,3 9-256 16,-3-6 336-16,5 12-352 16,-2 9-16-16,4 8 0 15,1 3 48-15,-2 11 72 16,2 1-87-16,0-8 79 15,0-7-152-15,3 0-168 16,1-11 32 0,-4-9-152-16,3 6 48 15,2-12-48-15,-2 1-216 16,0-13-849-16,0-8-1055 16,7-2-817-16,-1-17-1376 15,6-17-616-15,-6-24 857 16,-5-3 1207-16,-6-10 2345 15,-12 0 488-15,-6 15 48 16,3 18 16 0,-4 33 448-16,7 3 1944 0,-1 10 737 15,7-2-200 1,7 4-673-16,1 0-2288 16,19 10 3057-16,8 9-1609 15,11-3-296-15,20-8-167 16,0-4-225-16,7-4-184 15,1 0-256-15,-12-4-264 16,-9 1-24-16,-3 3-96 16,-17 2-376-16,-4 4-1136 15,-7 6-1625 1,-7 6-1976-16,1 1-1057 16,-5 0 3162-16,-3-17 1504 0</inkml:trace>
  <inkml:trace contextRef="#ctx0" brushRef="#br0" timeOffset="2672.38">19334 4931 4889 0,'-6'6'1392'0,"-9"20"-816"16,14-1 2585-16,-1-9 535 16,5-4-1391-16,4-4-729 15,7-7-63-15,4-1-161 16,18-13-232-16,-12-24-120 15,15-4 145-15,4-21-545 16,-43 62-600-16,46-73 640 0,1 2-360 16,25-58-136-16,-16 1 320 15,0 7-488 1,-11 3-152-16,-7 0 160 16,-17 31 24-16,9-21 416 15,-14 70-544-15,-3 14 408 16,-10 18-400-16,-3 12 384 15,0 46 216-15,-5 30-392 16,-1 17 208-16,1 10 40 16,5-3-32-16,10-9-23 15,-1 1-9 1,7-9-192-16,2-11 72 16,1-22-16-16,0-5 48 15,12-24 24-15,-2-13-128 16,7-9-24-16,0-12 376 15,4-31-208-15,6-19-88 16,1-19 24-16,7-25-216 16,-11-13 80-1,-4-7-24-15,-12 0 16 0,3 4-248 16,-12 8 408 0,-2 30-320-16,-2 31 40 15,-11 27 232-15,-3 17-336 16,0 7 256-16,-1 24-240 15,-6 21 280-15,-4 11 72 16,-3 10-496-16,4 2 328 16,4 0 88-16,1 2 64 15,3-4-112-15,2-8-72 16,-1-4 80-16,1-15-120 16,6-4-40-16,2-12-464 15,2-2-1473 1,-1-5-2240-16,4-7-4312 15,2-3-2594-15,-12-5 7867 0</inkml:trace>
  <inkml:trace contextRef="#ctx0" brushRef="#br0" timeOffset="4272.89">21134 3598 3080 0,'-11'-12'800'0,"1"-3"889"0,2 2 1327 15,0 4-535-15,2 9-129 16,0 0-455-16,-6 6-641 16,0 22 168-16,-8 29 89 15,-4 21-177-15,-12 21-40 16,2 13-7-16,34-112-1289 15,-37 119 984-15,18-2-160 16,0-2-112-16,6-7-264 16,10-14-160-16,6-5-240 15,11-13-192-15,4-15 160 16,6-7-672-16,14-16-1096 16,4-19-2097-16,6-8-3041 15,5-8-1495-15,-7-32 3320 16</inkml:trace>
  <inkml:trace contextRef="#ctx0" brushRef="#br0" timeOffset="4874.64">21337 4625 8497 0,'-22'7'2233'0,"-8"19"-257"0,14-17 3313 16,4-3-2584-16,11-6-1329 15,4-2-832-15,23-24 72 16,10-13-191-16,8-7-337 16,18-19-88-1,-9-4 72-15,-2-13-56 16,-51 82-16-16,45-82-56 0,-12-10-8 16,-15-5-120-16,-4 1 320 15,-6 23 24-15,-8 38-80 16,0 31 216-16,-8 8-168 15,-4 38 48-15,-8 38 136 16,3 16 120-16,9 2 256 16,0-11-176-16,6-5-64 15,2-15-24 1,13-11-272-16,14-12-48 16,-3-21-64-16,3-7-160 15,12-13 0-15,-12-25-32 16,11-4-16-16,-4-30-64 15,-15-3 56-15,-8-16 48 16,-1-18-32-16,-7-27-160 16,0-7 240-16,4 22 112 15,7 50 16 1,-4 21-80-16,-4 19 104 16,1 11-248-16,6 20 440 15,4 40-256-15,-4-2 80 16,1 45 736-16,-4-11-672 15,1-25 88-15,2 11-224 16,3-10-64-16,10-7 56 16,-7-11-512-16,13-17-1064 15,-5-6-1937-15,0-11-2016 16,-1-8-1440-16,11-5 71 16,-29-4 4386-16</inkml:trace>
  <inkml:trace contextRef="#ctx0" brushRef="#br0" timeOffset="5124.14">22501 4363 6033 0,'-24'21'5377'0,"1"9"-3409"16,7 0 2977-16,-8 21-1976 15,-3 5-1201-15,-5-3-727 16,-6 5-505-16,-4 0-352 16,1-13-176-16,10-5-416 15,14-20-2217-15,17-20 2625 16,-5 4-6745-16,13-13-1753 0,29-36 1953 16</inkml:trace>
  <inkml:trace contextRef="#ctx0" brushRef="#br0" timeOffset="5593.75">22989 3936 5889 0,'-5'0'2384'0,"-25"8"609"0,12 5 1352 16,-12 15-984-16,-9 4-1017 15,7 32-712-15,5-6-159 16,8 2-585-16,3 7-264 15,9-7-256 1,7-9-120-16,16-13-120 16,-16-38-128-16,20 31 96 0,15-10-96 15,6-3-16-15,3-13-128 16,4-14-48-16,-5-30 184 16,-10-3-424-16,1-9 0 15,-16-3 104-15,-9-9 136 16,-6 0 96-16,-7-4-128 15,-11 6 160 1,-10 26 232-16,9 16-64 16,-5 19-104-16,5 12 56 15,-7 32-8-15,9 3 304 16,4-7-56-16,9 5-192 16,1-2 208-16,13-9-240 15,15-11 112-15,-7-2-152 16,16-19-536-16,16-2-1688 15,-7-16-2401 1,1-9-3657-16,-7-9 416 16,-13-4 4842-16</inkml:trace>
  <inkml:trace contextRef="#ctx0" brushRef="#br0" timeOffset="5879.95">23450 3813 6297 0,'0'0'0'0,"-8"0"1832"0,11 3 81 0,13-3 1311 16,0 2-751-16,21 2-1289 15,-12 9-384 1,1 4-152-16,-2 3-31 16,-11 12-17-16,-8-7-152 15,-9 11 24-15,4-36-472 16,-14 32 552-16,-5 7-152 0,-12 1 80 15,6-19 48-15,4 4-8 16,5-8-376-16,9-12-248 16,7 4-392-16,7-9-944 15,10-4-2033 1,20-6-3584-16,2-19-401 16,-22 9 4362-16</inkml:trace>
  <inkml:trace contextRef="#ctx0" brushRef="#br0" timeOffset="6160.07">23800 3640 6281 0,'-1'0'1768'0,"-7"0"-536"0,22 16 1873 16,2 14 1120-16,2 12-1080 16,18 17-1169-1,4 16-568-15,7 5 169 16,-4 10-345-16,0 3-208 15,-9-5-240-15,-9-4-191 16,-25-84-593-16,13 81 560 0,-6 11-144 16,-12 7-16-16,-24-6 8 15,-6-4-88-15,-23-11-136 16,13-9-296-16,-20-7-32 16,18-22-944-1,7-20-1705-15,12-10-4504 16,-3-14-5906-16,-15-23 7210 15</inkml:trace>
  <inkml:trace contextRef="#ctx0" brushRef="#br0" timeOffset="9157.35">19900 5467 7169 0,'0'0'0'0,"-139"-50"2489"0,26 29-2393 0,36-3 144 16,26-5 568-16,33 15-224 16,-3-8-224-1,15 12 0-15,3 7-240 16,3 0-136-16,12 7 272 15,25 9 216-15,3 8 224 16,-40-21-696-16,74 19 825 0,15 0 367 16,25-5-96-16,32-8-96 15,38-5-384-15,29-1 1 16,28-10 63-16,31-5-168 16,8 6-256-16,15-2-104 15,-6 1-128 1,-1-3 192-16,0 0-136 15,-8-1-80-15,-6 1-72 16,-13 5 456-16,-8-2-344 16,-15 8-120-16,-19-8 72 15,-17-5 120-15,-32-4-32 16,-30 1 32-16,-23-1 136 16,-30 1-16-16,-31 4 224 15,-32 5 80 1,-16 6 297-16,-10 3 495 15,-24-2-496-15,-15 2-536 16,-33 0 8-16,-28 2-96 16,-23 15 0-16,-21 5 80 15,-26 11-384-15,-24-3 200 16,-8-6-16-16,-21 0 96 16,-5-5-112-16,-10-10-320 15,0-5 280 1,3-13 192-16,-6-6-176 0,5-13 40 15,7 13-112 1,12-12 48-16,4 6-112 16,23 5 136-16,28 2-104 15,16 5 120-15,20 3-304 16,28 0 352-16,24-1-136 16,36 7-216-16,21-3 32 15,16 9-304-15,17 10 128 16,39 22 544-16,21 1-192 15,31 7-80 1,33-10 144-16,20-5-256 16,17-12 272-16,30-5 8 15,1-8-96-15,18-2-64 16,8-4 176-16,0-10-24 16,-3 0-112-16,-15 0-56 15,-15 1 40-15,-22-2 272 16,-26 7-56-16,-33 4-72 15,-17 0-72-15,-35 4-8 16,-30 3 88 0,-16-3 0-16,-17-3 48 15,-3 2 160-15,-11-3-232 16,-31 0-608-16,-14-13-976 16,-22 1-1425-16,-10-9-1864 15,-13 14-2488-15,-14 9 535 16,-26 26 3954-16</inkml:trace>
  <inkml:trace contextRef="#ctx0" brushRef="#br0" timeOffset="10373.89">19755 13722 4152 0,'-29'22'3513'0,"-14"8"-3401"0,12-6-760 16,19-8 1160-16,10-11-56 16,12-4-576-16,28 3-104 15,10-3 184 1,27-11 464-16,15-12-88 15,20-8 32-15,12 7 185 16,-122 23-553-16,144-23 648 0,6-3 328 16,2-9-8-16,10 6-208 15,4 16-344-15,4 3 136 16,-4 13 289-16,10 8-73 16,-4 13 128-16,0 5-464 15,0 22-96-15,-15-5 464 16,-4-14-312-16,9 1-152 15,-4-4-240 1,-1-9 169-16,-2 8 167 16,-8-21 184-16,-11 1 32 15,-12-3-344-15,-11 1 216 16,2-1 200-16,-18-2-288 16,-13-7 200-16,-7 4-696 15,-8 0 425-15,-5 1-113 16,-2 8 368-16,-4-4-312 15,-8 5-304 1,2-6 0-16,-8 0 256 16,-4-2-16-16,-13 2-200 15,0 2-304-15,-9 2 504 16,2-3-456-16,-7 0 328 16,-2-5 424-16,-4 2-264 15,-4 1-168-15,0 2-288 16,0 6 440-16,1-4 296 15,2-2-480-15,-6-7-88 16,3 5-336-16,-3 4 512 16,0 0 96-1,0-2 48-15,3-4-424 16,2 1-296-16,-2-2 496 16,1 5-48-16,2 8 104 15,4-9-240-15,-1 0-480 16,2-2-24-16,-1-8 216 15,3 5-552-15,-2-3-1193 16,2-1-1296-16,0 0-1696 16,3-14-208-1,11 3 208-15,10-27 3009 16,-28 20 1224-16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43:56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21400 13641 3664 0,'-40'1'2953'0,"0"10"-1217"16,1-6 1745-16,-7-2-272 16,-4-8-481-16,7-20-783 15,0 11-433-15,6-30-824 16,0-13 544-1,18-9 97-15,-6-13-641 16,25 79-688-16,-20-92 128 0,12-6-920 16,7-15 1144-16,4-2 280 15,16 25-224-15,16-6-768 16,17 12-384-16,12 0 1192 16,9 1-112-16,12 39-304 15,8 14 224-15,-2 15-128 16,3 21 248-16,-1 25 160 15,-3 40 24-15,-12 9 73 16,-11 22-417 0,-22-17 464-16,-5 17 256 15,-16 14 24-15,-14 7-760 16,-23-21-256-16,-19-4 384 16,-29 0 416-16,-17-3-79 15,-17-13-665-15,-17-14 0 16,2-17 0-16,-4-18 0 15,7-24 0-15,2-5 0 16,17-18-97 0,20-5-1991-16,33 1-2521 15,24-9-3769-15,30-15-3904 16,18-4 8737-16,-32 32 1785 0</inkml:trace>
  <inkml:trace contextRef="#ctx0" brushRef="#br0" timeOffset="1093.74">22968 13490 1256 0,'-6'0'16'0,"-15"7"-64"0,6 4 664 0,1-5 840 16,-4 3-23-16,1-4 31 15,1 0-224-15,-5 1 352 16,5-4 641-16,-2-2-441 16,2-2-295-16,-1-9-721 15,17 11-776-15,-16-14 1008 0,-3-4 456 16,-1-2-616-1,0-9 57-15,0-6-409 16,-2-4 400-16,4 4 200 16,4-14-680-16,3-9 24 15,3-5-640-15,6 2 744 16,5-2 97-16,7 15-409 16,6-9-184-16,2 5-512 15,9-6 848-15,6 9-480 16,6 14 840-1,-2-3-832-15,6 6-240 16,5 10 944-16,8-7-416 16,-10 30-24-16,10-2 208 15,3 12-136-15,-3-3 408 16,-6 22-96-16,17 24-96 16,-11 4 489-16,-16 10-689 15,3 2 472-15,-9 8 80 16,-15 0 240-1,-16 16-928-15,-9-8-192 0,-21-7 104 16,-28-7 472 0,1 5 201-16,-20-6-818 15,-4-15-151-15,-10-7 376 16,-6-10 72-16,4-22-143 16,-4-1-49-16,15-7 0 15,14-8 0-15,23-17-33 16,10-9-287-16,14-13-2248 15,14 9-1825-15,4 5-3185 16,25 3-4760 0,2-8 8017-16,-23 10 3113 0</inkml:trace>
  <inkml:trace contextRef="#ctx0" brushRef="#br0" timeOffset="2301.09">24227 13422 1520 0,'-14'0'520'0,"-21"8"392"0,16-8 1249 0,-13 5 175 16,4-5 193-16,-16 0 295 15,-4-4 57-15,-8-5-393 16,-8-7-703-1,3-13 223-15,0 2-119 16,7-13-537-16,54 40-1352 0,-39-36 800 16,-9-24-680-16,10-6 552 15,11-13-192-15,14 22-320 16,6-22 641-16,10 5-697 16,15 0-1009-16,22 0 81 15,-5-11 1992-15,9 13-1096 16,10 16 128-1,8 10-208-15,15 12 81 16,16 19-49-16,8 16 64 16,-2 24 168-16,-1 28 112 15,-14-2-256-15,-8 6 24 16,-14 13 768-16,-20 21-368 16,-15-11 112-16,-18 3-1304 15,-18-4 1856-15,-28 0-336 16,-24 6-695-16,-12-12-169 15,-12-22 0-15,-2-17 0 16,-10-16 0 0,1-8 0-16,8-10 0 15,9-20 0-15,19-4 0 16,23-11 0-16,16 12 0 16,8-2-3633-16,13 7-3057 15,26-9-5624-15,9-7 3464 16,-29 10 7578-1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5T11:44:12.5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5T11:44:27.886"/>
    </inkml:context>
  </inkml:definitions>
  <inkml:trace contextRef="#ctx0" brushRef="#br0">20222 14392 0,'0'0'0,"0"0"0,0 0 0,0 23 16</inkml:trace>
  <inkml:trace contextRef="#ctx0" brushRef="#br0" timeOffset="9519.03">20878 13524 0</inkml:trace>
  <inkml:trace contextRef="#ctx1" brushRef="#br0">10560 8655 2760 0,'-5'1'1112'0,"-6"8"785"0,11-8 879 16,0-1-2776-16,0 0 0 15,3 0 6138 1,5 0-4306-16,5-4-216 16,-2-2 105-16,5-8-241 15,-3 2-40-15,2-12-23 16,5-18-193-16,16-9-376 16,0-18-144-16,-4-18-344 15,10-16-184-15,8-13 344 16,9-8-311-16,-16-20-89 15,8-1-160 1,-4-1 96-16,9 35 40 16,-23 30 128-16,-9 17-80 15,-6 25-64-15,-1 22 8 16,-9 10 48-16,-1 9-184 16,6 25 160-16,-1 13 16 15,9 69 152-15,-5 6-240 16,0 28-24-16,-5-35-48 15,5 24 56-15,-1-12 16 16,-1-8-136-16,-3-8 56 16,2-1 768-16,-2-54-616 15,4-3-256 1,-2-21 216-16,-4-15 168 16,4-7 96-16,0-16 112 15,4-31 0-15,15-16-200 16,-3-24-504-16,3-21 536 15,13-36-152-15,6-19-120 16,15-10-72-16,-10 19 56 16,-16 43-24-1,-18 35 48-15,-1 23-376 16,-11 25-608-16,-7 12-728 16,-3 6-1745-16,3 7-4017 15,7 5-4128-15,7 17 4985 16</inkml:trace>
  <inkml:trace contextRef="#ctx1" brushRef="#br0" timeOffset="702.62">12388 7462 2120 0,'0'0'0'0,"-13"-21"3129"0,-5 3-1225 0,12 2 1129 16,-7 1-97-16,3 11 81 15,-6 1-857-15,0 6-623 16,-11 15-393-16,-13 5-128 15,13 24-328 1,-13 13-128-16,40-60-560 16,-42 86 625-16,-1 18 63 0,2 15-96 15,0 2 168-15,5-10-368 16,23-25-80-16,2 39-224 16,11-28 216-16,6-18-112 15,7-25-200-15,6 4 48 16,8-18-112-1,17 5 16-15,-12-34 40 16,9 9-304-16,6-8-856 16,-6-12-1849-16,14-1-3400 15,-12-16-3825-15,0-13 4369 16</inkml:trace>
  <inkml:trace contextRef="#ctx1" brushRef="#br0" timeOffset="1454.54">12519 8660 4472 0,'-11'0'2697'0,"-17"1"-1553"0,20-1 2137 16,2-6 8-1,1 2-673-15,0-2-487 16,5 2-585-16,-1-11-104 16,1-13-295-16,0 2-265 15,9-13-112-15,6-3-120 16,-15 42-648-16,14-66 520 0,4-6-248 15,4-14-152-15,15-10 216 16,-10-17-112-16,0 7-144 16,-9-1 16-16,0 23-88 15,-2 23 32 1,-7 33 0-16,-6 13 72 16,-3 15-112-16,4 27-168 15,-1 48 200-15,0 29-16 16,-3 10 112-16,0-7-200 15,8-5 88-15,8-19-192 16,8-8 224-16,3-18 248 16,-11-19-328-16,19-8 24 15,-12-14 24-15,4-8 73 16,-13-8 127 0,22-14-168-16,-11-24-112 15,4-5 256-15,6-32-416 16,-17-4 336-16,11-18-16 15,-18-21-112-15,0-4-16 16,-5-10-8-16,1 25 24 16,-1 37 88-16,-3 51-56 15,1 15-96-15,-4 9 72 16,3 53-8-16,-3 38 56 16,3 13 64-1,-3-2-96-15,-2 1 56 16,2-5-8-16,8-11-432 15,-1-11 159-15,6-1-951 16,-1-20-1936-16,8-16-2746 16,-6-18-735-16,20 14-2329 15,-18-23 6522 1</inkml:trace>
  <inkml:trace contextRef="#ctx1" brushRef="#br0" timeOffset="1686.11">13492 8535 6465 0,'-4'3'2832'0,"-5"20"-1039"0,2-5 3144 16,-7 9-1200-16,-5 12-985 16,-7 3-1119-16,-4 18-817 15,-12-6-416-15,-3-2-360 16,18-11 24-1,0-18-400-15,11-13-1657 16,16-10 1993-16,-5 2-5369 0,12-24-2888 16,28-27 1159-16,-5-8 4690 15</inkml:trace>
  <inkml:trace contextRef="#ctx1" brushRef="#br0" timeOffset="2142.36">14073 7860 6553 0,'-7'-5'2945'0,"-2"-12"-713"16,7 8 2289 0,-9 6-1328-16,-8 3-897 15,-12 12-912-15,-7 15-495 16,7 4-185-16,3 14-144 16,-4 16 8-16,12 0-136 15,0-3-144-15,20-58-288 0,-8 50 208 16,8 3-152-16,6 1 48 15,10-20-152-15,11-8 32 16,12-15 168 0,-1-7-160-16,8-18-272 15,-2-22 136-15,-8-14 72 16,-10-7-88-16,-7 3 160 16,-12-9-64-16,-7 4 232 15,-10-3-128-15,-4 15 40 16,-2 18-72-16,1 15 136 15,1 9-16-15,4 15-88 16,-3 18 40-16,4 16-88 16,7 1 72-1,13-4-72-15,4 0-40 16,14-14-8-16,9-4-184 16,8-11-608-16,2-9-1857 15,-8-11-2736-15,21-19-2552 16,-19-3 471-16,-17-13 5354 15</inkml:trace>
  <inkml:trace contextRef="#ctx1" brushRef="#br0" timeOffset="2372.09">14565 7613 5305 0,'0'-5'2696'0,"10"5"-735"16,12 5 1575-16,2 14-535 15,4 17-320-15,7 27-425 16,-5 2-263-16,5 7-185 15,1 6-592-15,-24 12-208 16,-5 8-335 0,-10 7-177-16,3-105-496 0,-32 105 328 0,-5-18 48 15,13-25-296-15,-47 17-176 16,30-36-624 0,-20-7-2377-16,-6-16-5057 15,-15-14-5417-15,5-11 9803 0</inkml:trace>
  <inkml:trace contextRef="#ctx1" brushRef="#br0" timeOffset="3310.09">10301 7858 3744 0,'-5'0'1369'0,"-33"2"1567"0,25-2 1345 16,6-2 40-16,7-2-1856 15,0 0 471-15,0 4-2936 16,10 0 2705-16,24-2-1753 16,-2-6 16-16,11-2-408 15,3-4-176-15,-46 14-384 16,45-12 56-16,14-3-168 0,-17 2-152 15,4 12-1184-15,-9-4-2529 16,-22 11-2960-16,-12 23-2793 16,-22 26 4529-16</inkml:trace>
  <inkml:trace contextRef="#ctx1" brushRef="#br0" timeOffset="3494.44">10240 8190 6985 0,'-2'0'2360'0,"-2"0"-183"15,15 0 1520-15,29-3-56 16,6 2-897-16,15-7-1016 16,26-3-887-16,10-9-681 15,1-4-224 1,-12 3-1465-16,-12 8-5512 16,-20 13-5194-16,-54 0 12235 0,11 5-3456 0</inkml:trace>
  <inkml:trace contextRef="#ctx1" brushRef="#br0" timeOffset="6798.38">7395 11802 1816 0,'-56'-15'624'0,"16"-28"-496"0,8 29 184 16,10-2 344-16,6 11 336 16,12-14-207-16,4 9-529 15,7 2-224-15,23-2 168 16,18 5 104-16,16-1 16 16,16-16 96-16,-80 22-416 0,98-4 536 15,12-14 136-15,15 14-64 16,21 4 88-16,20-2 169 15,16 7 119 1,26-15-320-16,18-13-208 16,17-22-120-16,18 4 88 15,10 8-216-15,15-4 8 16,7 11 16-16,-2-20 209 16,12 18-193-16,-6-1 104 15,1 4 40-15,-9 5 112 16,-1 0 104-16,-11 7-104 15,-5-7 200 1,-9 2 384-16,6-21 209 16,-13 3-1-16,-69-2-224 15,42 3 513-15,-12-10-657 16,-13 2-40-16,-25 8-88 16,-14-7 32-16,-26 25 57 15,-24-6-73-15,-30 13-128 16,-13 10-192-16,-11-5 120 15,-18-3-248-15,-3 8-120 16,-15-3-72 0,-7 3-88-16,-8 3-16 15,-10-1 192-15,3-1 120 16,-3-1-384-16,0 0-136 16,0 0 272-16,0 0-136 15,0 0 0-15,-2 5-3264 16,1-3 791-16,-3-2-2256 15,4 0 4729-15,-4 0-16507 16,-3 6 11938-16,2-4 3737 16</inkml:trace>
  <inkml:trace contextRef="#ctx1" brushRef="#br0" timeOffset="8450.23">8094 5900 2544 0,'-9'-8'792'0,"-11"-8"168"0,11 6 1569 15,2 0 176-15,3 6 423 16,0 4-279-16,1 0-825 16,3 0-2024-1,0 13 2593-15,3 17-1089 16,7 11-24-16,6 27-79 15,-16-68-1401-15,6 74 1008 0,7 5-304 16,5 14 88-16,-9-6-48 16,1-8-191-16,0-15-97 15,-2-9-288-15,-2-13 96 16,0-13-232-16,1-11 96 16,-4-3-200-1,-3 0 40-15,3-11-104 16,-3-3-24-16,0-1 160 15,-1 0-2281-15,-6 0-391 16,-2-8-1793-16,-7-4-1609 16,-2-16-599-16,-3 3 1752 15,-9-15 3057-15</inkml:trace>
  <inkml:trace contextRef="#ctx1" brushRef="#br0" timeOffset="8747.82">7861 6423 1864 0,'-12'0'744'0,"-15"0"1232"15,22 1 1249-15,4 3-480 16,1-3-169-16,8 5 9 16,9 12-161-16,19 7-247 15,-3 4-241-15,-7 15-431 16,11 1-433-16,-10 10-208 16,-27-55-864-16,27 51 648 0,-6 3-88 15,-2-14-256-15,11-4 72 31,-15-16-152-31,1-1 16 0,-5-12-79 16,2-6 39-16,0-1-24 16,7-17-16-16,11-32-128 15,-6-2 0-15,3-9-416 16,7-8-1073-16,-18 9-2071 16,20 29-2754-16,-10 16-3584 15,-1 39 3889 1,-23-20 4673-16</inkml:trace>
  <inkml:trace contextRef="#ctx1" brushRef="#br0" timeOffset="9380.82">7880 8528 2488 0,'-2'-3'632'0,"-7"-22"1129"0,7-10 1951 0,2-5-319 0,3 16-848 0,2 9-601 16,-5 5-584-16,0 10 17 16,0 0-2754-16,-8 20 4634 15,-11 21-2689-15,-16 25 208 16,35-66-776-16,-55 69 848 0,9 19-7 15,-21 10-57-15,-4 15-32 16,1-19-208-16,6-17-392 16,22-19-120-16,-4-9-24 15,23-10-624 1,7-20-1736-16,8-16-3154 16,8-9-2359-16,20-34 1199 15,-3-18 3282-15</inkml:trace>
  <inkml:trace contextRef="#ctx1" brushRef="#br0" timeOffset="9608.43">7305 8747 3640 0,'-36'0'2537'0,"13"5"1120"15,4 6 728-15,8 5-2009 16,0 11-936-16,-4 35 145 16,10 5-97-1,5 8-56-15,4-4-327 16,4-21-473-16,4 7-16 15,8-14-272-15,-20-43-344 0,28 31 112 16,-2-2 96-16,14-13-152 16,16-10-8-16,5-17-424 15,8-15-1040-15,11-11-1921 16,12 12-3233-16,14-1-3216 16,6 3 5618-1</inkml:trace>
  <inkml:trace contextRef="#ctx1" brushRef="#br0" timeOffset="10320.54">10395 8894 4544 0,'-19'-5'1969'0,"0"-13"-697"0,19 0 1241 16,3 2-121-1,12 0 17-15,-4-2-593 0,22 8-560 16,6 10-23 0,22 9-217-16,3 27 8 15,8 12 0-15,1 7-31 16,-73-55-993-16,79 59 832 0,-3 5-128 16,0-5-144-16,-6-4 96 15,-3-6-208-15,-9-4-16 16,-12-5-336-16,-7-11 288 15,-15-9 8-15,-8-5 185 16,-7 3-297 0,-6-6 208-16,1-4-360 15,-4-2-240-15,0-3 160 16,0-3-48-16,0 0 0 16,0 0 0-16,0 0-600 15,0 0 1200-15,0-3-3713 16,0 3 3113-16,0-11-7986 15,-7 1 625-15,-15-8-681 16,-20-8 5978-16,23 22 1264 16</inkml:trace>
  <inkml:trace contextRef="#ctx1" brushRef="#br0" timeOffset="10608.25">10928 9271 3792 0,'-5'0'1089'0,"-12"0"767"16,15 0 1113-16,9 5 231 15,9 16 233-15,3 12-872 16,19 6-289-16,-1-2-504 16,6-8-79-1,16-1-449-15,-11-4-72 16,5-10-320-16,-53-14-848 0,51 1 585 16,-7 0-17-16,-6-18-312 15,-16-19 72-15,-2-5-168 16,-11-9 96-16,-6-9 72 15,-11-8-408-15,-9-2-464 16,-2 5-464-16,1 23-889 16,8 14-1976-16,7 13-4144 15,10 10-3914 1,-3 4 8923-16</inkml:trace>
  <inkml:trace contextRef="#ctx1" brushRef="#br0" timeOffset="11880.01">12472 16773 7833 0,'-30'2'1496'0,"-156"30"-631"0,54-10-769 15,37-3 816-15,39-13 96 16,24-6-824-16,24-2-336 15,16-8-96-15,29 4 376 16,38-2 320-16,24 2 72 16,26 0 745-1,-125 6-1265-15,147 1 1256 0,31 4-32 16,22-1-144-16,19-4-191 16,26 1-273-16,30-1 464 15,23-4 392 1,32-2-552-16,25-9-448 0,18 8-399 15,20 4 159-15,14-4 960 16,1 4-648 0,-2 3-264-16,-11 1 56 0,-1 9 56 15,-15 7 144 1,-27 5 256-16,-20 4-103 16,-28 1-201-16,-35 1 64 15,-26 8 224-15,-26-18-472 16,-39 7 0-16,-26-3-72 15,-43 2 728-15,-29-9-352 16,-35-2-495-16,-7-6-113 16,-24-2 0-16,-2 0 0 15,-6 3 0-15,-6-7 0 16,0 0 0 0,0-1 0-16,-2-6 0 15,-1 6 0-15,0 1 0 16,-2 2 0-16,-1-2 0 15,-1-1 0-15,-1-6 0 16,2 6 0-16,3-8-249 16,-4 1-1383-16,7-3-8 15,5-18-1937-15,2-13-368 16,10-40-4553-16,7 11 353 16,-6 21 4312-16,3-19 3153 15,-18 54 120-15</inkml:trace>
  <inkml:trace contextRef="#ctx1" brushRef="#br0" timeOffset="13638.34">7829 7775 3376 0,'-15'-55'3153'0,"14"14"-16"15,4 14-73-15,-3 3-623 16,0 11 39-16,-7 13-679 16,-7-2-833-16,-15 21-344 15,-12 35 112-15,-9 20 40 16,-11 11 217-16,61-85-993 16,-64 92 944-16,-5 4-88 0,4 5 56 15,-4 4-440-15,3-11-408 16,25-21 96-1,15-25-56-15,9-23-704 16,7-13-1176-16,8-10-1593 16,2-11-1280-16,0-39-936 15,0-2 1752-15,-1-33 184 16,-4-18 1657-16,-13-13 1464 16,-4 11 648-16,6 25 1176 15,3 34 1337-15,4 21 1151 16,7 12-199-16,2 8-1392 15,11 6-217-15,28 18-320 16,15 36-183 0,24 3-225-16,26 7-384 15,23 2-520-15,12-6-424 16,5 4-872-16,2-8-2649 16,-20 14-3344-16,-12-4-1545 15,-50-34 6314-15</inkml:trace>
  <inkml:trace contextRef="#ctx1" brushRef="#br0" timeOffset="14309.27">11184 8690 3824 0,'0'0'0'0,"-30"-8"3441"0,19-2-824 0,-1 4 967 16,-2 2-1311-16,-4 8-233 15,-14 12-687-15,2 26-561 16,-10 21 160 0,-11 21-8-16,-5-5 128 15,1 0-31-15,55-79-1041 16,-54 76 648-16,4-3-456 0,9-10-176 15,18-19-536-15,3-16-2169 16,13-16-3184-16,7-12 5873 16,3-29-14379-16,-3 10 13059 0</inkml:trace>
  <inkml:trace contextRef="#ctx1" brushRef="#br0" timeOffset="14514.75">10663 8671 3552 0,'-13'6'4545'0,"8"8"-3040"16,21 19 2471-16,21 26-767 16,12 14-288-16,9 5-857 15,16-2-1296-15,25-9-600 16,6-19-200-16,-2 6-1216 16,-10-15-1641-16,-17-1-3632 15,-76-38 6521-15,52 29-9554 16,-33-22 7098-16</inkml:trace>
  <inkml:trace contextRef="#ctx1" brushRef="#br0" timeOffset="20628.93">25360 7833 1528 0,'-32'2'-8'0,"20"3"8"0,0 3-24 0,1-8 0 16,6 5 16-16,4-4-24 15,1-1-1392-15</inkml:trace>
  <inkml:trace contextRef="#ctx1" brushRef="#br0" timeOffset="21294.34">25176 7855 2456 0,'-14'0'2112'0,"-13"3"-567"0,7 4 2360 0,0-4-65 16,2 2-1023-16,4 4-152 16,9-3-281-1,3-2-447-15,2 5-393 16,3-2-200-16,12-1 16 15,22-4-247-15,-37-2-1113 0,33 1 984 16,4-1-184-16,5 2-120 16,14-2-264-1,-5 0-120-15,-19 0-16 0,32-8-176 16,-13-6-16-16,-9 8-200 16,1 6-48-1,-6-4-552-15,-12 0-1248 16,-2 4-1537-16,-17 0-2216 15,-6 14-2265-15,-16 10-600 16,-22 13 6074-16,20-24 1056 16</inkml:trace>
  <inkml:trace contextRef="#ctx1" brushRef="#br0" timeOffset="21500.73">25125 8278 7073 0,'-16'0'2072'0,"-24"14"881"16,24-1 3905-16,16-13-3530 15,0 0-6656-15,26 4 10289 16,15 0-5369-16,17 2-415 16,12-6-329-16,14-6-280 15,4-5-352-15,-7 1-96 16,-81 10-120-16,79-10-48 16,-30 6-840-16,-9-2-1809 0,-9 2-4416 15,-11 8-6842-15,-16 2 8226 16</inkml:trace>
  <inkml:trace contextRef="#ctx1" brushRef="#br0" timeOffset="22797.53">25767 8651 3592 0,'-10'0'1793'0,"-9"9"-929"0,16-7 2633 16,0-2-369-16,3 3-959 16,0-3-2169-16,9 1 3408 15,-2 5-1799-15,4-3-537 16,3-3 296 0,-1 2-7-16,3-2-33 15,-16 0-1328-15,13-2 1104 0,6-2-344 16,-3 0-72-16,5-6-39 15,4-6-233-15,4-10 24 16,5-15-144-16,6 5-56 16,-7-19-152-16,6 2 200 15,-4-16-152-15,0-18 40 16,5-11-88 0,-6-10 192-16,-18-9 0 15,9-8-96-15,3 5-224 16,-14 18 72-16,-8 38 8 15,1 34 40-15,-4 12 168 16,-3 12 64-16,0 6-312 16,0 11 264-16,0 29-96 15,0 26 193-15,-3 19-361 16,-4 11 0-16,4-5 0 16,3 6 0-16,7-10 0 15,2-9 0 1,7-13 0-16,2-11 0 15,3 2 0-15,15-20 0 16,-7-14 0-16,5-7 0 16,-1-14 0-16,9-17 0 15,-2-25 0-15,3-14 0 16,-4-9 0-16,-14-9 0 16,-1-15 0-16,-9-10 0 15,-1-18 0 1,-1-9 0-16,1 19 0 15,-11 60 0-15,-3 38 0 16,-3 13 0-16,-10 39 0 16,-1 53 0-16,0 16 0 15,6 2 0-15,6-5 0 16,2-5 0-16,6-11 0 16,10-19 0-16,-1-13 0 15,-1-17 0-15,-3-16-593 16,-1-7-2055-16,-4-9-2777 15,6-7-4762 1,-12-3-1439-16,0-31 9346 16</inkml:trace>
  <inkml:trace contextRef="#ctx1" brushRef="#br0" timeOffset="23414.84">27117 8051 3456 0,'0'0'0'0,"-27"-12"2137"0,19 4-9 15,0 5 1993-15,0-1-552 16,7-3-665-16,1 7-2904 15,0 0 0-15,14 0 5202 16,12 0-3898-16,4 3-296 16,15 0-152-16,-45-3-856 15,54 0 600-15,2 0-384 16,11-8-80-16,5-5-56 16,-6 1-224-16,-20-7-848 15,1-2-1688-15,-10 4-2417 16,-25 0-3465-16,-2-3 680 15,-12-3 5530-15</inkml:trace>
  <inkml:trace contextRef="#ctx1" brushRef="#br0" timeOffset="23611.68">27428 7578 5233 0,'-21'2'3256'0,"-9"17"-727"16,12 14 1712-1,5 19-776-15,-1 23-841 16,4 4-423-16,5 13-433 15,4 1-536-15,1-4-656 16,3-1-416-16,3 1-120 16,10-10-624-16,-16-79 584 15,18 69-1784-15,17-23-2297 0,2-16-3481 16,3-10-1896-16,-11-15 5610 16</inkml:trace>
  <inkml:trace contextRef="#ctx1" brushRef="#br0" timeOffset="24307.97">28396 7728 2344 0,'-11'-7'3217'0,"-4"-1"-1577"0,-6 1 3649 16,-1 4-1440-16,-16 3-880 15,7 7-1177-15,-7 6-536 16,-4 18 9-1,1 0 55-15,13 13-360 16,-15 2 392-16,2 12-311 16,41-58-1041-16,-34 59 960 0,7 3-216 15,6 3-56-15,8-6-208 16,10 1-88-16,8-10-568 16,25-6 296-16,-7-15 232 15,17-12-184-15,14-4-104 16,4-6-160-16,-7-7-240 15,10-18 576 1,-13-23-472-16,-7-19 8 16,-6-1 176-16,-14-9-216 15,-5 0 80-15,-13-11-56 16,-3-14-184-16,-12 8 104 16,-8 16 24-16,-8 28 288 15,-1 25 168-15,-8 18 0 16,-1 18-448-16,7 22 384 15,2 4 72-15,15 0-16 16,8 2-24 0,6 1-24-16,11-4-80 15,8-17 72-15,18 3-120 16,1-10 168-16,20-14-176 16,-2-5-16-16,3-13-104 15,5-12-504-15,-3-11-2265 16,-3-12-3816-16,-12 8-6602 15,-4-22 7882 1,-38 48 4233-16</inkml:trace>
  <inkml:trace contextRef="#ctx1" brushRef="#br0" timeOffset="25083.47">29268 7810 3240 0,'0'0'0'0,"0"-9"2729"0,10-2-1289 16,6 1 3057-16,-8 6-960 15,-5 3-321-15,-3 1-3216 16,0 0 0-16,3 0 6114 16,-3 16-4322-16,-5 19-472 15,-14-3-279-15,19-32-1041 16,-38 54 864-16,-14 9-200 0,-12 11-64 16,-12 4-88-16,-4 0-120 15,11-9-336-15,16-10-48 16,19-26 328-1,9-6-40-15,14-8-1816 16,9-12-1857-16,13-11-3096 16,24-25-3633-16,2-30 736 15,-14 0 7570-15</inkml:trace>
  <inkml:trace contextRef="#ctx1" brushRef="#br0" timeOffset="25278.75">28962 7790 7393 0,'-11'0'4433'0,"-6"11"-2657"16,18 21 2241-16,12 21-328 16,16 17-672-16,11 8-985 15,14 1-776-15,13-5-583 16,9-5-898-16,-1-11-159 16,-13-7-664-16,-6-4-2689 15,-56-47 3737-15,45 42-8121 0,-19-11-3178 16,-6-11 7835-16</inkml:trace>
  <inkml:trace contextRef="#ctx1" brushRef="#br0" timeOffset="26532.74">29414 9085 1208 0,'-4'0'104'0,"-5"2"800"0,7 6 1088 0,1-3 1089 16,-1 0 176-16,2-5-3257 16,0 0 0-1,0 0 0-15,0 1 10266 16,0 0-8402-16,0 2-175 15,0-3-1689-15,0 0 0 16,0 0 0-16,0 0 0 0,0 0 0 16,0 0 0-16,3 0 6513 15,0-14-5849-15,4-1-184 16,4-19 120-16,2-8-455 16,6-9-145-16,15-13 0 15,4-19 0 1,8-28 0-16,4-13 0 15,3-11 0-15,3-15 0 16,-3-3 0-16,6-1 0 16,-13 17 0-16,12 30 0 15,-20 33 0-15,-12 29 0 16,-7 26 0-16,-9 13 0 16,6 3 0-16,-8 13 0 15,9 19 0-15,1 25 0 16,1 14 0-1,2 15 0-15,1 19 0 16,2 6 0-16,0 12 0 16,-4-5 0-16,-4-11 0 15,-7-12 0-15,4-7 0 16,-7-18 0-16,4-18 0 16,3-10 0-16,-10-24 0 15,8-10 0-15,0-3 0 16,4-29 0-16,18-21 0 15,3-26 0-15,7-30 0 16,0-35 0-16,3 14 0 16,18-41 0-1,-14 19 0-15,4 26 0 16,-15 32 0-16,-23 30 0 16,0 35 0-16,-13 4 0 15,0 15-881-15,-3 5-3648 16,10 15-5113-16,6 34-4649 15,-3-9 11891 1,-13-36 1384-16</inkml:trace>
  <inkml:trace contextRef="#ctx1" brushRef="#br0" timeOffset="27659.01">31295 7627 2912 0,'-4'-24'2497'0,"-3"10"343"16,6 0 2049-16,-4 4-696 15,-5 10-840-15,-4 0-889 16,-4 0-935-16,-9 14-81 16,-5 22-240-16,-11 11-175 15,3 19-57 1,40-66-976-16,-51 81 912 0,6 3-40 0,0 13-144 15,0-3-72-15,15 9-399 16,6 4-257 0,9-21 0-16,14-7 0 15,9-15 0-15,9-3 0 16,20-10 0-16,2-9 0 16,5-5 0-16,9-10 0 15,5-10-1593-15,4-16-1776 16,-1-7-3040-16,-2-17-3737 15,-6-17 776-15,-24 5 7498 16</inkml:trace>
  <inkml:trace contextRef="#ctx1" brushRef="#br0" timeOffset="28077.68">31502 7986 5185 0,'-27'0'4705'0,"17"-4"-1745"16,4 2 1457-16,-6 2-1416 15,1 7-801-15,2 13-895 16,-6 19-17-16,2 14 48 16,5 5-64-16,0 3-183 15,8-1-593-15,0 4 272 16,0-64-768-16,15 49 968 0,14-1-680 15,-5-21 208 1,8 0 16-16,-4-10-216 0,9-9-111 16,3-8-185-16,-3-10 0 15,1-15 0-15,2-21 0 16,-14 0 0 0,-7-12-345-16,-3-7 465 15,-13-13-432-15,-11 1-288 16,-12 7-280-16,-9 22-24 15,-10 9-520-15,-1 35-953 16,-6 8-856-16,3 26-1936 16,1 1-3185-16,21 25 633 15,12-21 6161 1</inkml:trace>
  <inkml:trace contextRef="#ctx1" brushRef="#br0" timeOffset="28857.16">32070 8488 1944 0,'0'0'0'0,"-2"-13"2953"0,1 3-329 0,4 4 1697 16,-3-2-600-16,3 2-985 15,4 6-863-15,-1 0-249 16,10 0 129-16,-6 18-273 16,-2 13-152-16,-8 19-232 15,-4-2-103-15,4-48-993 0,-19 45 728 16,-18 3-168-16,1 6-344 15,-19-6-96 1,1-17 248-16,7-1-440 16,-1-15-136-16,8-10-128 15,16-11-928-15,2-10-2129 16,17-13-3065-16,8-24-3736 16,23 5 3017-16,-10 24 5849 0</inkml:trace>
  <inkml:trace contextRef="#ctx1" brushRef="#br0" timeOffset="29490.87">32478 7715 2856 0,'0'0'0'0,"-6"-10"4209"0,6 10-4209 0,0 0 0 15,-2 6 9538-15,5 13-7305 16,8 26-537-16,-1 15 80 16,0 16-15-16,-2 10-337 15,-5 6-288 1,0-5-40-16,-3-87-1096 0,3 82 689 15,-3-11-225-15,-1-14 328 16,-4-12-712-16,-6-3-280 16,-2-20 136-16,6-7-184 15,4-8-1073-15,2-6-1423 16,1-9-2537-16,0-8-3601 16,0-22 240-16,0-27 6282 15</inkml:trace>
  <inkml:trace contextRef="#ctx1" brushRef="#br0" timeOffset="29871.79">32723 7402 3256 0,'-3'-5'1833'0,"6"1"-593"15,11 6 2161-15,5 9 127 16,10 6-647-16,-13 17-865 16,23 24-231-16,-3 10-81 15,-7 21 40-15,8 4-255 16,-10 5-105-16,-9 6-208 16,-18-104-1176-16,13 107 841 0,-7 2-249 15,-12 11-168-15,-17-4 376 16,-7-7-136-1,-2-17-32-15,-7-30-232 16,-7 4 240-16,19-31-376 16,-29-7-191-16,0-6-73 15,1-4 0-15,7-11-1033 16,5-4-1199-16,5-3-2073 16,9-8-4481-16,-1-7-3793 15,-7-2 8755-15</inkml:trace>
  <inkml:trace contextRef="#ctx1" brushRef="#br0" timeOffset="35840.46">25463 9130 1280 0,'-5'0'112'0,"-5"1"128"0,6 4 400 16,4-2 640-16,0-3-1280 15,3 0 2425-15,8 2-905 16,7-2 56-16,15 5 17 16,6-1-169-16,15-3-232 15,2 3 233-15,-56-4-1425 16,61 8 1144-16,9 8-200 15,13-5-80-15,12 6-448 16,15-6 24-16,15 2 73 16,14-3-329-16,10 5-32 15,21 1-112-15,6 3-48 16,5 2 144-16,12-6 80 16,12 4 120-16,8 0 320 15,25 0-256-15,-3 1-24 16,15-4-8-1,0-1 88-15,9-2 48 16,0 1-184-16,0-4-71 16,-4 1 15-16,1-3-280 15,-8-7 184-15,-2-1 88 16,-6-10 32-16,-1-4 0 16,-4-1-64-16,-9 4-120 15,-9-3 232-15,-22 0-256 16,-12-1 64-16,-2 0 304 15,-24 2-312 1,-13 11 184-16,-20-6 120 16,-12 8 40-16,-22-2-248 15,-18 2-64-15,-27 0 72 16,0 0-23-16,-20-4 31 16,-2 4-120-16,-14 0-88 15,-6 0-88-15,1 0 112 16,-4-4-176-16,8-2 64 15,-5-4-553 1,10 0-487-16,-2-3-912 16,5-3-1377-16,3-9-1240 15,2 1-1024-15,14 6-1305 16,-11 8 3482-16,-6 6 2704 0</inkml:trace>
  <inkml:trace contextRef="#ctx1" brushRef="#br0" timeOffset="38592.68">26927 6118 3656 0,'-37'-40'2617'0,"23"28"-481"16,14-2-231-16,0 14-1905 16,11 0 3568-1,-1 29-1383-15,-4 23-409 16,-6 24-287-16,-10 7 31 16,-12 10-144-16,-15 11-384 15,-6 2-111-15,0-7-481 16,6-10-288-16,6-15 0 15,3-13-240-15,12-26-896 16,8-11-2345-16,8-14-2825 16,3-8-543-16,-3-24 1768 15,-2 3 2673-15</inkml:trace>
  <inkml:trace contextRef="#ctx1" brushRef="#br0" timeOffset="38778.87">26493 6624 6929 0,'-25'9'1888'15,"7"18"-39"-15,16-8 1776 16,-1 20-753-16,3 14-527 16,0-3-1025-16,15 4-608 15,13-4-200-15,0 1-336 16,5-7-72-16,9-11-24 16,9-6-80-16,-51-27 0 15,62 16-296-15,10-12-1088 16,13-18-2273-16,16-14-3032 15,6-15-577-15,-79 25 4154 0</inkml:trace>
  <inkml:trace contextRef="#ctx1" brushRef="#br0" timeOffset="39517.89">28421 6179 3664 0,'0'0'0'0,"0"-30"1873"0,4 11-65 0,16 0 817 0,-4 10-369 16,2 6-111-1,-3 5-297-15,1 15-312 16,-2 20-119-16,-8 18-73 16,-6 12 32-16,-9 7 40 15,9-74-1416-15,-16 89 1521 0,-3 8-281 16,-7 10-360-16,-8-10 40 15,13-9-255-15,-6-7-241 16,8-13-72 0,-3-5-384-16,10-10 104 15,1-9-80-15,3-17-32 16,3-3-304-16,5-6-1153 16,0-7-1295-16,0-7-1465 15,0-4 4257-15,0-10-11251 16,-4-25 5354-16,-6-28 4545 15,5 45-552-15</inkml:trace>
  <inkml:trace contextRef="#ctx1" brushRef="#br0" timeOffset="39733.97">28194 6909 3416 0,'-3'0'616'16,"-13"4"1729"-16,14 8 183 16,2 6 97-16,-8 15 144 15,4 8-449-15,0 17-344 16,3-3-351-16,1 0-465 15,16-5-472-15,1-5-104 16,20-2-280-16,-37-43-304 16,43 26 232-16,9-8-64 0,7-5-464 15,-2-10-1384-15,-10-3-3209 16,-1-9-3745 0,-25-19 785-1</inkml:trace>
  <inkml:trace contextRef="#ctx1" brushRef="#br0" timeOffset="40492.67">23240 6374 2848 0,'0'-19'288'0,"6"-20"408"15,14 5 1401-15,-3-3 135 16,-6 20-55-16,1 2-33 16,-3 5-495-16,-2 10 327 15,-4 0-176-15,3 11-343 16,1 18-73-1,4 6 24-15,-11-35-1408 0,13 59 1409 16,-4 3-41-16,2 14-384 16,-4 11 40-16,-1 12-112 15,-3-12-103-15,-3-8-217 16,0-7-104-16,0-12-176 16,-1-16-104-16,1-2 0 15,3-26-184-15,0-2-96 16,4-7 56-16,-7-4-16 15,0-3 32 1,0 0 0-16,0-10-1432 16,0-7-65-16,3-15-935 15,-3 12-1289-15,-3-19-1608 16,-7 6-728-16,-11 7-345 16,-4 2 2906-16</inkml:trace>
  <inkml:trace contextRef="#ctx1" brushRef="#br0" timeOffset="40764.28">23219 6796 4592 0,'-8'0'1721'16,"-5"0"-217"-16,12 0 1585 15,1 1 720-15,3 13-497 16,10 5-935-16,6 11-649 16,8 9-327-16,-8-10-129 15,13 5-400-15,-6-4-128 16,-2 3-320-16,-24-33-424 0,26 18 440 15,-7-3-40-15,0-4-264 16,-6-10 217-16,1-1-193 16,7-12 48-16,17-23-152 15,4-6-112 1,8-12-224-16,6-1-1385 16,-2 16-2272-16,-7 17-3032 15,-22 30-2505-15,-18 44 3265 16</inkml:trace>
  <inkml:trace contextRef="#ctx1" brushRef="#br0" timeOffset="41228.32">23010 8236 5417 0,'-24'-3'3008'0,"14"3"-447"0,10 0-2561 16,-2 6 7281-16,-2 5-5512 15,-4 3-433-15,-2 14-56 16,-8 2-63 0,-14 13-9-16,-9 16 240 0,-25 5-80 15,66-64-1368-15,-73 73 1137 0,-7 8-105 16,-16 8-64-16,-12 12-112 16,0-4-208-1,12-4-415-15,16-18-233 16,33-26 0-16,9-12 0 15,20-17 0-15,12-9 0 16,6-7-377-16,3-4-1135 16,11 0-616-16,6-18-1425 15,12-18-2184-15,-18-3-2337 16,7-17 184-16,-8-15 4402 16</inkml:trace>
  <inkml:trace contextRef="#ctx1" brushRef="#br0" timeOffset="41512.92">22179 8523 6713 0,'-6'0'1648'0,"-29"0"1177"0,20 0 1912 15,2 0-1152-15,-9 15-1513 16,-10 24-344-16,6 26-159 16,-10 9-233-16,10 11-240 15,-4 3-143-15,4-13-297 16,3-2 96-1,23-73-752-15,-9 68 328 0,6-10 16 16,9-13-176-16,10-6-40 16,11-9 136-16,10-10-120 15,6-11 0-15,13-3-200 16,16-17 8-16,10-9-616 16,12-14-1336-16,20 11-2129 15,14-11-4073-15,14 12-3104 16,2-15 6529-16</inkml:trace>
  <inkml:trace contextRef="#ctx1" brushRef="#br0" timeOffset="42233.86">24560 9015 4352 0,'0'0'0'0,"-59"-37"3121"0,41-2-1673 0,10-5 1649 16,2 17-152 0,6 5-409-16,8 13-503 15,8-2-577-15,8 11 8 16,13 5 193-16,3 25-209 15,6 13-264-15,-46-43-1184 16,50 69 1112-16,11 2-503 0,6 6-281 16,3 1 144-16,7-1-176 15,0-3 392-15,-8-7-64 16,-2-6-256 0,-14-7-72-16,-10-14-104 15,-25-7 80-15,-1-10 80 16,-14-8 48-16,-3-3-383 15,0-4-17-15,-3-6 0 16,-3-2 0-16,-2 0 0 16,1 0 0-1,1-5 0-15,1 0 0 0,2 3 0 16,-2 2 0 0,-1-4 0-16,1 4 0 15,0-4 0-15,0 4 0 16,2 0 0-1,2 0 0-15,-4 0-649 16,3-2-463-16,2-2-1192 16,-1 0-2145-16,1-6-3241 15,3-7-2368-15,-8-11 4865 16,-16-5 3889-16</inkml:trace>
  <inkml:trace contextRef="#ctx1" brushRef="#br0" timeOffset="43081.47">24215 8714 2952 0,'-15'-11'2153'0,"4"-1"-705"0,6-13 2121 0,5 8-609 15,0-1-343-15,3 2-737 16,4 2-599-16,9 4 263 16,-3 0 40-16,-4 6-904 15,-6 1 273-15,4 1-241 16,-7 2-712-16,0-5 608 0,0 5-56 15,0 0-1104 1,0 0 552-16,0 5 1648 16,0-5-1648-16,0 0 0 15,0 0 0-15,0 0 0 16,0 0 0-16,0 0 0 16,0 0 0-16,0 0 0 15,-2 0 2345-15,-3 0-1929 16,1 0 80-16,-1 0-152 15,0 4 80-15,2 2-96 16,-5 4 56 0,-3 21 216-16,1 26-256 15,-1 12 153-15,-2 28-497 16,-1 7 0-16,-7 8 0 16,6 4 0-16,-2 1 0 15,-2 2 0-15,-2-16 0 16,3-14 0-16,5-21 0 15,9-10 0-15,-1-15 0 16,5-12 0-16,0-7 0 16,5-13 0-1,-2-3 0-15,-3-16 0 32,0-7 0-17,0-13 0-15,6 1 0 16,-3-12-1737-16,1-5-1968 15,2-14-2376-15,-6 3-2297 16,-2-7-440-16,-26-11 6282 16,5 29 1032-16</inkml:trace>
  <inkml:trace contextRef="#ctx1" brushRef="#br0" timeOffset="43391.07">23775 9179 3240 0,'0'0'0'0,"-32"0"3945"0,20-4-712 0,12 4-3233 15,0 0 0-15,0 4 10674 16,13 16-8169-16,3 20-313 16,3 2-384-16,9 3-359 15,-6 10-489-15,5 7-336 16,-27-62-624-16,27 56 840 16,-3-2-592-16,-1-13 32 15,-2-1 112-15,1-10-15 16,-3-7-377-16,2-7 0 15,0-10 0-15,16-6 0 16,-2-11 0-16,2-27 0 16,12-3 0-16,-7-6 0 15,20-17 0-15,-9 8 0 16,-8-3 0-16,0 18-1497 16,-25 19-1471-1,-4 9-2186-15,-9 11-4912 16,-1 14-280-16,-19 1 7618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47:23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15009 17561 2448 0,'-34'-4'2569'0,"-38"-6"-801"0,5 14-144 15,-13-4 1577-15,-5-8-376 16,-14-18-585-16,-10-14-504 16,-1-21-215-16,-1-23-449 15,18-30-272-15,12-43-616 16,12-37-304-16,69 194 120 0,-40-221 120 16,24 1 32-16,37-6 8 15,33 12 120-15,33 7-336 16,28 6 448-16,35 36 177 15,26 18-153 1,24 48 64-16,32 41-112 16,15 63-240-16,18 58 304 15,-9 39 72-15,-9 17-104 16,-28 25-112-16,-27 27-192 16,-35 10 296-16,-53-7 216 15,-43 9 185-15,-31 10-297 16,-32-15-16-16,-47 2-424 15,-33-15 1072-15,-30-13-360 16,-35-12-104 0,-27-9-88-16,-20-29-408 15,-12-17-127-15,10-42-41 16,1-38 0-16,14-48 0 16,12-33 0-16,25-26-945 15,24-2-1087-15,44 14-2649 16,41 25-4689-16,29 21-2785 15,17 4 8579 1</inkml:trace>
  <inkml:trace contextRef="#ctx0" brushRef="#br0" timeOffset="789.83">17211 15673 7361 0,'-45'-14'3353'0,"14"2"-1769"0,20 8 1113 16,10 4-993-16,1 11 8 16,0 24 161-1,0 37-433-15,3 16-216 16,0 14 497-16,0 15-545 15,-3 5-448-15,0 31-280 16,0-153-448-16,-3 136 368 0,-11 1 88 16,2-4 9-16,-2-7-265 15,6-18 488-15,-2-20-752 16,7-22 216 0,6-23 488-16,9-14-728 0,-3-4 272 15,20-6-336 1,9 5 360-16,12-5-16 15,14 10-328-15,14 2 152 16,18 14-248-16,8 26 248 16,10 3 600-16,3 5-504 15,1 10-208-15,-1 0-392 16,-3 0 328-16,-14-3-184 16,-20-14 144-16,-19-23 112 15,-22-8-64-15,-23-31 336 16,-10 2 16-1,-6-7 32-15,0-4-248 16,-14-1-432-16,-26-6-568 16,-8-24-2529-16,-7-41-3921 15,-6-41-4608-15,-14-54 8025 16,53 120 2921-16</inkml:trace>
  <inkml:trace contextRef="#ctx0" brushRef="#br0" timeOffset="1391.62">17247 15883 7721 0,'-36'-20'3633'0,"-8"-19"-2369"0,41 7-768 0,42-12 961 15,9 7 255-15,14-7-152 16,34-22-375-16,21 5 87 15,27 3-104-15,8-6-592 16,11-9-240 0,3 3-96-16,-166 70-240 0,149-88 368 15,-14-1-224-15,-19 9-88 16,-29 31 48-16,-34 17 81 16,-21 11 423-16,-15 14-264 15,-17 4 192-15,0 26-56 16,-8 31-312-16,-8 62 32 15,5 50 200-15,-3 44 104 16,9 51-264-16,3 18 1073 16,-2 20-889-16,-1-19 632 15,-3-8-352 1,0-8-928-16,1-9 136 16,7-35-24-16,0-27 248 15,4-29-768-15,-4-32 552 16,-4-48 336-16,-4-26 0 15,-3-27 88-15,-16 6-56 16,1-12-120-16,1-10 184 16,4-7-288-16,2-6 120 15,1-8-56 1,-1-9-120-16,1 6 104 16,5-1-40-16,-1 4-64 15,-5-6 40-15,0 1-360 16,-4-13-312-16,-17 3-720 15,3 8-1233-15,-6-6-3432 16,0 17-4761-16,-8-27 1832 16,-12 7 7778-16</inkml:trace>
  <inkml:trace contextRef="#ctx0" brushRef="#br0" timeOffset="3042.75">19441 15437 3496 0,'0'0'0'0,"-21"-10"2545"0,12 6-1337 0,9 4-1208 15,0 0 0 1,-2 9 6818-16,2 26-4714 15,0 30-280-15,3 45-39 16,1 37 199-16,4 15 249 16,-5 13-473-16,-3-175-1760 15,-2 206 1344-15,-11-4 169 0,-4-2-521 16,-6-15-472-16,-1-22 416 16,7-27-448-16,7-21-168 15,7-24-264 1,3-23 24-16,10-33 0 15,-4-5-320-15,-3-21-328 16,-3-8-1448-16,0-1 175 16,0-22-3712-16,0-31 408 15,-3-45-3009-15,-7-53 1401 16,-1 9 4945-16</inkml:trace>
  <inkml:trace contextRef="#ctx0" brushRef="#br0" timeOffset="3588.03">19270 15560 6745 0,'-3'-10'3449'0,"-7"-15"-2201"15,39 10-296-15,35-4 1481 16,11 0-481-16,21-2-472 16,34-7-375-16,19 26-65 15,14-11-120 1,13 15-256-16,11 1-192 0,-6 6-80 15,-181-9-392-15,179 0 384 0,-8 11 433 16,-17 8-377 0,-20 2-192-16,-18 12-32 15,-16-4-80-15,-20 10 192 16,-17 6 48-16,-10 23 96 16,-13 25-256-16,-16 26 848 15,-5 12-616-15,-5 14 105 16,-4 9-9-16,-7 11-280 15,-3 6-512-15,0 5 328 16,-2-5 856-16,-9-19-632 16,-8-16 392-1,-2-22-664-15,-9-2 616 16,6-23-176-16,-13-30 17 16,-3-6-489-16,-19-16 0 15,-15-1 0-15,-31-15 0 16,-23 1 0-16,-45-7 0 15,-42-3 0-15,-42-3 0 16,-14-4 0-16,-1-9 0 16,16-22 0-1,11 12 0-15,18-10-361 16,21-6-2471-16,44-8-4154 16,34 9-9097-16,0-7 10402 15,96 32 4865-15</inkml:trace>
  <inkml:trace contextRef="#ctx0" brushRef="#br0" timeOffset="4524.22">14189 17791 5017 0,'-44'-22'3752'0,"16"22"-1687"16,19 0 1328-16,6-6-1089 16,3 6-536-16,0 1-95 15,0 8-313-15,3 26 224 16,-3 26-479-16,0 22 183 15,-2-1-1120-15,-11-3 600 16,4-4-64 0,2-13-48-16,7-16-384 15,4-14-55-15,8-6-25 16,8-7-192-16,12-9 136 16,-10-6-8-16,16-4-24 15,1-9-40-15,18-7-168 16,-10 7 16-16,2-5-128 15,7-4-1569-15,-4-11-2320 16,12 1-3576 0,0-1-2858-16,-18 15 6347 15</inkml:trace>
  <inkml:trace contextRef="#ctx0" brushRef="#br0" timeOffset="5204.66">15125 17908 1232 0,'-6'-19'2496'0,"-8"-10"-823"0,4 17 839 0,-1-11 553 16,-7 16-273 0,1-5-119-16,-7 7-328 15,-5-3-801-15,-8 3 64 16,0 7 145-16,-1 20-1193 15,-5 9-104-15,43-31-456 0,-42 37 280 16,12 7 192-16,7 3-520 16,6-28-176-16,13 4 96 15,8-14-264-15,15 25 400 16,16-19 32 0,19 10 216-16,9-15-280 15,-6-1-56-15,3 5 64 16,-16 5 168-16,-18 9-128 15,-8-7 48-15,-15 4 72 16,-5-5 496 0,-28 8-24-16,-12-8-208 0,-9 3-248 15,-5-8-312-15,3-9 0 16,4-4-1112-16,5-25-2137 16,14-15-2424-1,6-7-3561-15,16-3 3801 16,6 34 4289-16</inkml:trace>
  <inkml:trace contextRef="#ctx0" brushRef="#br0" timeOffset="6298.65">14799 15497 1240 0,'-6'0'672'0,"-6"3"24"0,4-2 1000 0,0-1 297 16,-1 0-313-16,2-1 105 15,1-4-321-15,0-3-552 16,4 6-320-16,0-1-432 16,2 6 56-1,-1-3 24-15,1 0-240 0,0-12 312 16,0-3-64-16,0 0-55 16,3 5-25-16,0 4 200 15,5 6-96-15,-1-4-56 16,2-1-16-16,1 10-40 15,-2-1 128-15,-5 15 120 16,-3-2-56-16,-8 10 96 16,-11-5-40-16,-10-2 40 15,5-7 240 1,-5-8-103-16,4-3-49 16,7-7-160-16,2-7-256 15,10-13 0-15,6-24-112 16,9 9-176-16,15 13 152 15,8 8-56-15,-8-1 216 16,3 16-144-16,10 4 48 16,-13 5-16-16,-6 5 24 15,-9 17 224-15,-9-2-40 16,-9 23 88 0,-9-9-152-16,-11-17 128 15,-1 3 232-15,1-16 16 16,4-1-320-16,1-8-272 15,9-3 160-15,4-16-112 16,6-3-64-16,5-18-128 16,3 7 24-16,15 8 128 15,-5 6 80-15,-4 16-80 16,3 1 64 0,-3-3-200-16,-6 5 168 15,1 0-112-15,-1 0-64 16,-3 10-200-16,0 8-600 15,0-7-1104-15,0-1-969 16,0-5-216-16,-5 4-256 16,-3 3-503-16,-11 11 631 15,4-13 1897-15</inkml:trace>
  <inkml:trace contextRef="#ctx0" brushRef="#br0" timeOffset="7990.77">14025 15674 1248 0,'0'0'0'0,"-4"-2"240"0,4-9 368 15,8 3 992-15,2-6 329 16,0 8 311-16,4-5 145 16,2 6-65-16,10-9-423 15,-7 2-409-15,5 1-272 16,-10-4-56-16,-14 15-1160 16,19-8 1057-16,-4-4-281 0,-9 12-168 15,-3 2 64-15,1 3-24 16,-4-7 168-16,0-3 153 15,0 2-505 1,0 6 16-16,-2 3 40 16,0-1 48-16,-2-1 8 15,0-4-216-15,1 2-192 16,0 1 184-16,1-2 16 16,1 4 33-16,1 0-153 15,0-1-80-15,0-6 56 16,0 2-224-16,0-5 512 15,3 8-352-15,7 1-176 16,2 4 40 0,3-5 224-16,-1-3-8 15,7-3-64-15,-2 3-96 16,8 0 8-16,-1 0-8 16,-4 10 592-16,-6-7-664 15,2-1 96-15,0-1-216 16,-6-1 240-16,1 2 184 15,3-2-624-15,0 5 200 16,3-5 32-16,-3-5 112 16,2 0 312-1,0-2-296-15,1 4-176 16,-5 5 32-16,1 3 176 16,-1-5 56-16,-1 0-64 15,-4 0-192-15,9 0 32 16,-4 1 176-16,2 3 64 15,-1-1-176-15,-1-3-56 16,-1 0 40-16,-7-2 128 16,1 2 0-1,-1-3 8-15,-3 8-160 16,-3 0-192-16,0-3 424 16,4-2-200-16,-4-7 152 15,0 7-120-15,0 0 0 16,0 5-104-16,0-5 104 15,0 2-40-15,0-6-56 16,0-2-112-16,0 6 208 16,-2-4-424-16,2 6 232 15,0-2 128-15,0-3-416 16,-3-1 536 0,1-2-200-16,-1 2 304 15,-2 0-272-15,0 2 120 16,4 2-48-16,-6 0-304 15,-2-12 512-15,-4 8-112 16,0 2 16-16,-3 2-80 16,-1 1-296-16,-4 7 392 15,-8-3 0-15,-14-5-40 16,3 0-16-16,-2 5-144 16,-3-4 448-1,2 3-248-15,14-4-224 16,-7 0 200-16,15 2-224 15,-2-9 184-15,11 1 224 16,5 6-224-16,2 0-32 16,5 0 8-16,0 0 0 15,5 0-208-15,5-8 480 16,4 3-304-16,13 5-72 16,12 0 24-1,-1 0 288-15,13-15 16 16,7 7-440-16,-4-13-128 15,15 21 744-15,3-9-400 16,3-1 248-16,2 0-312 16,6-2 24-16,-9 7 96 15,0-12-16-15,-4 11 272 16,-9-3-360-16,-4 7-8 16,-10-2 24-16,1 4 112 15,6-6-8-15,-14 2 256 16,2 0-272-1,-2 7-104-15,-2 4 96 16,6-3 48-16,-1-3 104 16,3-1-192-16,-3-2-80 15,1 2 144-15,0 0 32 16,-2 6-24-16,4-2-56 16,-2 2-224-16,2-6 192 15,-6 0 128-15,5 0 88 16,-2 4-208-1,-1-3-144-15,-1 0 56 16,-4 4 208-16,1-7 48 16,-6-7-56-16,-3 8-128 15,8 1-48-15,-11 0 200 16,1 0 96-16,-8-4-312 16,2-2 184-16,-8 6 64 15,-4 1-40-15,2-5 17 16,-1 4-153-16,-4 5-1 15,4-2-79 1,1-2 193-16,-4-7-105 16,-1 2 0-16,-6 3 0 15,0 6-145-15,0 1 113 16,0-6 32-16,-10-6-792 16,-7 2-664-16,-4 0-945 15,-9 2-1167-15,-9-14-2298 16,2 9-1655-1,-1-13 663-15,-2-23 4106 0,13 4 1384 16</inkml:trace>
  <inkml:trace contextRef="#ctx0" brushRef="#br0" timeOffset="8327.58">16137 15143 3960 0,'-8'-4'1233'0,"-23"-6"1247"0,17 10 353 15,12 0 439-15,2 4-487 16,7-4 0-16,7-4-49 15,10 0-783-15,11 9-401 16,10-1-576-16,14 16-168 16,1-5-144-16,-60-15-664 15,60 23 321-15,3-8-153 16,-7 18 88-16,-19 3-16 16,-9 4 80-16,-13 14-96 15,-22 13-40-15,-34 6-48 16,-17-5 744-16,-17 3-104 15,-13 1-184-15,10-3-384 16,14-15-432-16,24-20 336 16,27-19-576-16,11-9-2264 15,28-6-3570-15,27-4-6088 16,15-18 3344 0,-50-11 7738-16</inkml:trace>
  <inkml:trace contextRef="#ctx0" brushRef="#br0" timeOffset="9429.34">14665 15540 3352 0,'-5'-15'608'0,"-10"-13"705"16,11 3 487-16,4 6 937 16,9 13 7-16,1 6-255 15,1 19-73-15,5 5-127 16,2 8-329-1,1 12-55-15,5 42-361 16,-5 21-88-16,-19-107-1456 0,21 139 1873 16,-10 7-777-16,-8 10-40 15,-8 11-432-15,-9-25 176 16,-4-16-95-16,6-22-705 16,4-10 0-16,0-13 0 15,6-16 0-15,-3-7 0 16,-1-14 0-16,1-5 0 15,0-6 0-15,0-12 0 16,-1-1 0-16,1-9 0 16,2 2 0-1,3-11 0-15,-2 1 0 16,2-2 0-16,0-1 0 16,-3 0 0-1,2 3 0-15,-3 3 0 16,1 5 0-16,-3-3 0 15,3-3 0-15,-1 0 0 16,1 0 0-16,2 5 0 16,1-5 0-1,0-3 0-15,-4-2 0 16,4 5 0-16,-1-2 0 16,-1 1 0-16,1 2 0 15,-3 4 0-15,0 3 0 16,2-8 0-16,-4 1 0 15,1-10-1041-15,2 5-839 16,-1 4-625-16,-2-3-983 16,-7-11-2330-16,-3-35-911 15,-16-14 15 1,-11-21 3466-16,13 15 1912 16</inkml:trace>
  <inkml:trace contextRef="#ctx0" brushRef="#br0" timeOffset="9720.27">14309 16906 1864 0,'-35'-14'1912'0,"3"8"1233"0,8 7 720 0,7 9-128 0,7 12-985 16,7 18-295-16,3 8 407 16,11 8-711-1,10-2-537-15,6 17-512 0,8-6-95 16,0 10-257 0,-35-75-752-16,31 68 800 0,-4-17 0 15,7-13-696-15,4-16 40 16,-14-3 232-16,13-13-280 15,-10-6 136-15,7-19-384 16,2-21 408-16,9-19-288 16,8-34-40-16,14-20-72 15,10 6-536-15,1 14-1456 16,-1 16-1457 0,-3 21-4425-16,-4 33-4577 15,-35 12 7987-15</inkml:trace>
  <inkml:trace contextRef="#ctx0" brushRef="#br0" timeOffset="10639.52">17084 16554 3592 0,'-8'-6'1633'0,"-8"-5"-681"0,15 8-160 0,1-1 256 15,14-2 425-15,4 6 327 16,23 0-168-16,12 9-183 15,17-3-129-15,25-5 24 16,22-4-432-16,14-9-55 16,-131 12-857-16,141-10 784 15,-2 8 96-15,0-2 408 16,5 0-640-16,-13 4-48 16,-11-2-360-16,-9-2 441 15,-14 4 327-15,-18 0-360 16,-15-6 200-16,-19 2-480 15,-4-2 304-15,-6 2 33 16,-19 0-233-16,-1-2-240 16,-6 2-128-16,-1 1 152 15,-1-2 360 1,-7 3-504-16,0-1-40 16,0 3-72-16,0 0 0 15,0 0-1272-15,0 0 2544 16,-3 2-7777-16,1-2 503 15,0 0-2216-15,1-10 1113 16,-9-11 4905-16</inkml:trace>
  <inkml:trace contextRef="#ctx0" brushRef="#br0" timeOffset="10906.77">18750 16063 6745 0,'-16'0'2408'0,"-26"-5"113"0,36 5-2457 0,16 0 816 16,7 2 1137-16,1 6 359 16,12 2-792-16,10 10-479 15,13 14-585 1,-3-6-112-16,1 2-168 0,-10 11-16 16,-41-41-224-16,36 28 456 15,-20 12-392-15,-10-2 600 16,-14 16 0-16,-27-1 425 15,-32 12-457-15,-5 0-616 16,-7 1-16-16,4-7-792 16,22-19-2673-16,21-7-6313 15,11-17 400-15,17-16 8122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48:24.0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4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5T11:49:02.645"/>
    </inkml:context>
  </inkml:definitions>
  <inkml:trace contextRef="#ctx0" brushRef="#br0">5364 12327 424 0,'-9'-7'-32'0,"-4"4"32"15,8 11 8-15,3-6 16 16,-2 3-16-16,0 0 24 16,3-7 40-1,-4 7 136-15,0-4 80 16,2 3-40-16,-3-4 280 15,2 4-176-15,-2-3 88 16,0 2-16-16,1 3-64 16,0-6-48-16,-1-1 88 15,1 3-48-15,2 8-39 16,-2-6 15-16,-2 1-136 16,4-4 40-16,-3 4-144 15,1-2-80 1,0 7-24-16,5-8-40 15,-5 2-144-15,5-4 200 16,-3-5-2281-16,3 4 465 16,0 1 1816-16,0 0-1232 0</inkml:trace>
  <inkml:trace contextRef="#ctx0" brushRef="#br0" timeOffset="2224.56">5443 12443 416 0,'0'0'0'0,"-11"9"16"0,-1-4 208 15,1-5 232-15,0 5 96 16,4-8 32-16,-5-2 24 16,2 3-32-16,5 7 128 15,-3-8 89-15,0 3-25 16,-3-11-88 0,11 11-680-16,-10-5 784 0,1 11 48 15,-2-8-144-15,1-2-104 16,4 3-151-16,-4 2 55 15,2-1 0-15,0 0-128 16,0 0 32-16,2-1-16 16,1 7-80-16,-5-5 0 15,1 7-24-15,1-16 40 16,0 6 208-16,-4-1-88 16,3 8 9-16,2 0-1 15,-1-7-40 1,-1-1-64-16,-6 1-80 15,3-12 48-15,0 18 8 16,3-3-104-16,-2-10-24 16,1 13 96-16,-8-10 24 15,1 2 32-15,-2-1 40 16,-1-18 56-16,-7 28 97 16,-2-15-185-16,1 8 16 15,-6-21-8 1,0-7-56-16,-9 10 96 15,3-7 208-15,-1 6-432 16,12-20 8-16,-10-2-32 16,-4 6-120-16,-10-5 248 15,7-15-200-15,8-7 8 16,6-3 56-16,-8 9-152 16,-10-8 48-16,16-8-24 15,-4-13 40 1,4-12-88-16,-4 18-40 15,9 7 400-15,5-19-216 16,0-2-168-16,0-6 32 16,10 2 136-16,3-7-240 15,1 7 24-15,8 0 24 16,2 4 40-16,0-6-32 16,4 1 296-16,4-1-128 15,4 5 48-15,3 3-128 16,12 1-32-16,-8 5 64 15,0 3 80 1,4 5 152-16,9 2-127 16,-5 7-113-16,15-9-233 15,-2 3 145-15,9-5 184 16,7 7 81-16,2-6 47 16,4 14-256-16,5-1-48 15,7 8 240-15,6 0-24 16,-3 5 0-16,4 0 0 15,15 1-24-15,12 5-64 16,8-3 72 0,-29 17-72-16,39-30 16 15,28-2-168-15,-23 19 360 16,-38 19-40-16,30-11-304 16,-3 23 216-16,5-3 8 15,5 3-688-15,-9 12 744 16,-2 11 48-16,-1 8 40 15,7 2-312-15,-12 7-224 16,-2 2 304 0,-7 12 0-16,-6 2 56 15,2-2-16-15,-12 26-72 16,-9 4-8-16,-4 11-296 16,-9 2 424-16,1 5-144 15,-3-6 192-15,-2 1 24 16,-4 2-360-16,-12 6 384 15,2 8 80-15,-5-3 256 16,-3 8-336-16,-4 6 41 16,-9 8-105-1,0 3 88-15,-6-6-264 16,-5-7 256-16,0 2-96 16,-3 0 24-16,1-1-168 15,-11-9 104-15,4-4 0 16,-4-5-112-16,-5 7 32 15,-1-7 96-15,-3 15-224 16,-1-8 232-16,-1-8-120 16,2-6-40-16,-9-27-88 15,1 9 64 1,0-1-80-16,-7-4 96 16,0-15-64-16,-11-1-24 15,-2-5 152-15,-7 10-216 16,1 0 112-16,-7-12 64 15,-9 10-48-15,-6-7-120 16,-2 17 480-16,-3-14-440 16,-2-12 240-16,-9 5-296 15,-9-2 240-15,-7 21-200 16,-17-8 32-16,-7-5 208 16,-7-14-16-1,-14 6-272-15,-8 8 64 16,-5 0 200-16,9-5-192 15,-1-21 224-15,7 3-184 16,12-1-168-16,11 16 192 16,17-9-96-16,13-10-352 15,14 2 200-15,11-29 88 16,-5 49-1249-16,22-21-1007 16,-11 0-2121-1,5 20-3209-15,31-19-1576 16,10-8 6866-16,7-8 2168 0</inkml:trace>
  <inkml:trace contextRef="#ctx0" brushRef="#br0" timeOffset="3223.91">9589 11558 3680 0,'-83'5'3081'0,"14"5"-2121"0,3-6 1545 15,-1-19-257-15,-3-22-239 16,-15-23-329-16,6-19-912 16,3-27-296-1,8 2-56-15,6-39-104 16,12-36-240-16,10-10 16 16,28-20-88-16,8-2 40 15,12 28 152-15,47 2-64 16,20-1 81-16,37 14 79 15,26 6 192-15,30 13 96 16,43 40-312-16,29 40-160 16,11 56-112-16,3 32 184 15,-12 43-24-15,-7 47 104 16,-30 41 200 0,-24 23 328-16,-37 23-256 15,-37 9 81-15,-43 3 487 16,-41-6 0-16,-27-5-136 15,-40-17 240-15,-44-2-199 16,-40-7 871-16,-47-20-664 16,-31-4-736-16,35-50-135 15,-58-3-337 1,8-30 0-16,11-27 0 0,9-44 0 16,13-44-1281-1,12-38-431-15,18-13-1017 16,25-6-2848-16,28 9-2729 15,23 12-1592-15,13-10 7650 16,55 72 1240-16</inkml:trace>
  <inkml:trace contextRef="#ctx0" brushRef="#br0" timeOffset="3867.5">8950 9433 1792 0,'-3'-6'760'0,"0"2"136"0,3-5 1073 0,-2-4-137 16,-6 5 112-16,0-9-239 15,-3 5-297 1,0-5 80-16,-7 2-103 16,4-1 95-16,-7 2-216 15,-3-1-119-15,24 15-1145 0,-25-18 952 16,-9-2-152-16,4 5 64 16,-1-1-192-16,-12 2 80 15,4 0-31-15,-5 7-225 16,-3 6-88-16,6 1-56 15,-20 1-40-15,11 14-112 16,-4 14-104 0,1-7 8-16,-1 9-136 15,4 6 144-15,10 1-40 16,-10-4 0-16,22 5-208 16,4-12 40-16,4-6-352 15,16-9-1008-15,2-3-1857 16,8 0-2024-16,7-9-1665 15,3 0 1081-15,-9-13 3617 16</inkml:trace>
  <inkml:trace contextRef="#ctx0" brushRef="#br0" timeOffset="4204.26">8109 9123 4953 0,'-12'-7'2080'0,"-12"1"505"0,18-4 1007 16,-7 6-631-16,7 0-961 16,-2 4-279-16,1 10-833 15,-5 19-80 1,-3 22-176-16,1 3 16 16,4 2 201-16,2-1-457 15,8-55-392-15,-1 47 448 0,1 9-40 16,6-18 288-16,7-8-632 15,-2-6 192-15,2-4-48 16,6-2 0 0,7-9-64-16,-10-4 24 0,17-4-176 15,7-7 80 1,-1-8-80-16,2-13-56 16,4 6-936-16,-3-4-1577 15,2 10-3120-15,12 11-5113 16,-6 22 5377-16,-36-12 4257 15</inkml:trace>
  <inkml:trace contextRef="#ctx0" brushRef="#br0" timeOffset="10228.9">12423 10943 1136 0,'0'0'0'0,"-115"-12"136"0,17 12 184 16,13 0 224-16,15-10-120 16,23-3-144-1,-20-18 368-15,21 3 0 16,6-8 33-16,1-16 55 16,18 13-152-16,2-21 232 15,19 60-816-15,-21-74 608 0,9-13-40 16,0-11 352-16,8 3-7 15,4 8-1-15,6 8-152 16,8 7-224-16,26 12-88 16,-1 2-296-16,31 9-88 15,13 6 72-15,20 18-144 16,20 19-80 0,5 12 176-16,-5 38-96 15,-6 15 8-15,-19 9-48 16,-13 11 64-16,-18 2 80 15,-27 3-48-15,-27 8 480 16,-17-1 377-16,-28 5 383 16,-43-4 136-16,-27 2-192 15,-20 0-15-15,-14-2-217 16,3-13-272-16,1-29-184 16,15-25-264-1,30-22-440-15,10-52-1256 16,29-44-1425-16,24-24-2272 15,15-6-1856-15,15 3 1264 16</inkml:trace>
  <inkml:trace contextRef="#ctx0" brushRef="#br0" timeOffset="21567.89">23200 14445 2232 0,'0'0'0'0,"-6"-26"1568"0,4 22 193 0,2-7 1103 15,0 4 97-15,0 14-280 16,0-1-809 0,0 19-136-16,0-11-671 15,3 49 663-15,-3 0-544 16,-8 16-88-16,-5 23 409 16,13-102-1505-16,-14 106 152 0,-5-6 504 15,1-2-40-15,5-25-48 16,1 6-8-16,8 0-120 15,4-30-32-15,13-7-128 16,6-6-336-16,9-21-72 16,8-1 200-1,-8-8-64-15,12-12 88 16,0-5-472-16,8-7-928 16,9-6-1841-16,-12-11-2968 15,5-10-3401-15,-10-14 3449 16,-28 54 4665-16</inkml:trace>
  <inkml:trace contextRef="#ctx0" brushRef="#br0" timeOffset="21787.8">23866 14936 5281 0,'-40'0'6049'16,"11"17"-4457"-16,15-1 2057 15,-1 22-688-15,-6 4-689 16,4 18-655-16,-6 5-793 15,6 1-304-15,4-15-560 16,8-8-688-16,5-18-2177 16,10-13-2696-16,-10-12 5601 0,27 7-7274 15,-1-31 1145-15,-9-1 4049 16</inkml:trace>
  <inkml:trace contextRef="#ctx0" brushRef="#br0" timeOffset="21908.75">23746 14576 3696 0,'-18'-22'1721'0,"-14"5"-137"16,11 12-256-16,12 2-1752 16,2 16-1616-16,11 30-1617 15,7-18 1457-15</inkml:trace>
  <inkml:trace contextRef="#ctx0" brushRef="#br0" timeOffset="22316.54">24243 14913 5041 0,'-11'11'3480'0,"0"1"-511"16,3-1 1192-16,-10 11-1321 15,-12 16-647-15,-8 5-425 16,7-5-623-16,-7 12-313 16,15-10-640-16,6-1 0 15,10-8-272 1,4-24-80-16,3-7 160 0,0 3-216 15,3-1-272-15,9-6 88 16,2-4 47-16,4-12 329 16,15-4-448-16,-6-3 248 15,-1 2 144-15,11 16-48 16,-10 4 120-16,-3 25 56 16,-2 24-88-1,-12-5 136-15,-10 20 280 16,-27-8 96-16,-13 3 145 15,-13 3-89-15,-5-7 112 16,1-8-216-16,6-17-456 16,11-10-64-16,22-16-472 15,8-16-1465-15,14-42-1944 16,16 8-1160-16,38-49-3560 16,8-15 3904-16</inkml:trace>
  <inkml:trace contextRef="#ctx0" brushRef="#br0" timeOffset="22671.28">24643 14347 4280 0,'-6'1'5738'15,"1"3"-4018"-15,5 13 1769 16,3 44 56-16,-4 28-529 16,-12 17 81-16,-6-6-1433 15,3 7-1288-15,-10 18 320 16,-3-20-87-16,4 0-257 15,10-21-384 1,15-84 32-16,-8 45-64 0,4-15-64 16,4-25 40-16,3-5-169 15,8-21 57-15,18-18-288 16,8-40-192-16,-1 0 48 16,1-12 192-16,-8 26 64 15,-3 36 24-15,-12 29 200 16,-4 6 72-16,-7 23 360 15,-3 10-8-15,-13 14-240 16,-16 17 16-16,8-3-32 16,5-14-328-1,8-11-2497-15,7-14-2816 16,15-18-1721-16,13-15 1025 16,-3-29 4497-16,-19 21 808 0</inkml:trace>
  <inkml:trace contextRef="#ctx0" brushRef="#br0" timeOffset="22855.05">24802 14923 1664 0,'0'-4'640'0,"0"-17"2465"16,0 8 503-16,0 13-3608 16,3 5 5914-16,8 4-4202 15,16 0-1008 1,13-3-680-16,23-21-80 16,9 1-1408-16,-7-9-1929 15,-10-9-1632-15,-55 32 5025 0,41-28-4729 16,-16-18 3025-16,-11 2 1744 15,-9 21-1072-15</inkml:trace>
  <inkml:trace contextRef="#ctx0" brushRef="#br0" timeOffset="22986.12">25213 14519 1080 0,'-1'0'-8'0,"-17"-40"488"16,0 24 1936-16,2 13 1345 15,-5 17-160-15,-11 19-744 16,5 40-161 0,-3 32-191-16,-9-3-801 15,12-9-552-15,11-4-832 16,15 1-752-16,1-90 432 0,9 79-2584 15,14 5-2433-15,21-22-2657 16,12-27 1969-16,-35-29 4561 16</inkml:trace>
  <inkml:trace contextRef="#ctx0" brushRef="#br0" timeOffset="23311.65">25336 15064 5705 0,'-3'1'1928'0,"-19"14"249"0,17-1 303 15,5 0 409-15,0 2-609 16,13-7-1040-16,9-4-583 16,29-25-137-16,10-4-256 15,8-10-232-15,-5-9 184 16,-14 9-248-16,-50 34 32 16,27-31-104-16,-6-12-32 15,-13-2 248-15,-10 7 48 16,-22-6-128-16,-6 38-64 15,-12 7-424-15,-16 47 408 16,1 17 192-16,7-2 32 16,10 6-16-16,7 4-136 15,9-4-104-15,19-5-296 16,11-36-1585-16,23-3-2544 16,17-15-1608-16,15-22 480 15,-8-14 3921-15</inkml:trace>
  <inkml:trace contextRef="#ctx0" brushRef="#br0" timeOffset="23548">25872 14894 4841 0,'0'0'0'0,"-20"15"4160"0,12 32-2871 16,8-5 1831-16,-7 4 425 16,-14 11-488-16,1 31-713 15,-4-17-575-15,-2-16-857 16,5-11-512-16,10-30-200 15,8-12-112 1,3-2-88-16,0-9-8 0,11-13 128 16,15-27-416-16,10-18-640 15,24-32-1193-15,-1 6-1672 16,14-9-2280-16,14 4-2225 16,1 29 4026-16</inkml:trace>
  <inkml:trace contextRef="#ctx0" brushRef="#br0" timeOffset="24334.47">27693 14338 3256 0,'-40'-36'2105'0,"23"11"-825"0,10-13 880 0,4 5 81 15,0 16-489 1,3 1-223-16,0 24-9 16,3 0-432-16,12 32 1129 15,-1 28-305-15,-4 30-840 16,-10 31 64-16,-7 6 233 15,-9 3-1033-15,-8-19 72 16,0-9-96-16,5-26 88 16,5-31-160-1,2-9 96-15,9-23-312 0,3-18-176 16,0 2-64-16,10-11 64 16,9-35 304-1,15-25-552-15,1-20-32 16,-8 16-176-16,11 6 336 15,-10 6 264-15,-3 20-104 16,-10 34-32-16,-9 3-24 16,-3 29 200-16,2 12 168 15,-3 23-176-15,-10-5-48 16,3 5-64 0,0-8-240-16,5-12-2193 15,10-26-2144-15,10 6-1784 16,8-18 575-16,10-28 2466 15,-19 1 2336-15</inkml:trace>
  <inkml:trace contextRef="#ctx0" brushRef="#br0" timeOffset="24528.83">28141 14725 2792 0,'0'0'0'0,"-8"12"3641"0,-3-6-1745 0,10 8 1417 0,-6 31-832 15,-9 0-177 1,-1 21-592-16,2-22-743 15,1 5-705-15,11-8-464 16,6-13-1425-16,8 2-2856 16,-11-30 4481-16,26 19-5825 0,-1-19 640 15,-2-30 3137-15</inkml:trace>
  <inkml:trace contextRef="#ctx0" brushRef="#br0" timeOffset="24649.98">28178 14527 3208 0,'0'0'0'15,"-40"-37"2545"-15,26 35-1641 16,9 3-184-16,2 19-888 16,12 10-944-16,44 21-2809 15,-19-20 1753-15</inkml:trace>
  <inkml:trace contextRef="#ctx0" brushRef="#br0" timeOffset="25033.7">28703 14885 2240 0,'0'0'0'0,"-56"-3"3929"0,34-9-3169 15,3 7 1440-15,-1 0-823 16,3 9-249-16,4-1-144 16,5 2-72-16,6-10-119 15,2 8-137-15,0-16-264 16,0 6-152-16,0 7-240 15,4-5 224-15,5-15-168 16,1 16 40-16,4-11 288 16,-3-9 96-16,-1 13-600 15,-4-3 240-15,1 0-128 16,-2 13 200-16,-2 2-104 16,0-1-464-1,0-6 160-15,-3-1 256 0,3 7-272 16,1-3-560-16,-1 6-536 15,0 12-425-15,-3-12 193 16,3 11-113-16,-3-10 481 16,0 2-352-1,0-2-224-15,3 7-585 16,-3-6 1161-16,-1 4 16 16</inkml:trace>
  <inkml:trace contextRef="#ctx0" brushRef="#br0" timeOffset="25592.08">28666 14857 1384 0,'-1'-17'728'16,"-4"-10"272"-16,5 5 1097 0,-5-7 951 0,-6 24-15 16,-5-7-321-16,-5 5-799 15,-6 6-729-15,5 4-440 16,-9 13-56 0,-7 14-287-16,-1 5 127 15,39-35-528-15,-30 49 360 0,7 5 296 16,3-15-104-16,5-14-168 15,4 8-448-15,8-7 88 16,6 7 96-16,13-14-144 16,3-4-24-16,20-9 120 15,10-11-272 1,3-15 296-16,-8-13 120 0,8 16-120 16,-8 3-112-1,-7 10-32-15,-10 9 120 16,-4 23-64-16,-14 5 248 15,-15 26-32-15,-24 20-208 16,-10-1 88-16,-24-2 256 16,6-24 296-16,-3-8-535 15,15-18-1-15,4-6-321 16,18-17 81-16,18-13-1592 16,2-29-1985-16,25-34-2128 15,19-29-1440 1,12-36 3560-16,-48 100 2665 0</inkml:trace>
  <inkml:trace contextRef="#ctx0" brushRef="#br0" timeOffset="25938.95">28982 14379 4624 0,'0'1'1377'0,"-4"44"895"0,8 5 1193 0,2-3-432 0,-3 31 1640 15,-9 12-1321 1,-9 1-1255-16,3-17-1289 15,-8 19 624-15,0 4-672 16,0-13-535-16,1-19-113 16,19-65-112-16,-9 56-8 0,4-43-8 15,5 0 48-15,3-9-617 16,23-8 145-16,-1-50 24 16,22-25-128-16,5-25-32 15,1 1-56-15,-10 17 128 16,2 32 368-16,-18 36 536 15,-7 3-432 1,-11 24 72-16,-2 17-360 16,-3 31 0-16,-8 22-112 15,4-21-393-15,9 0-3504 16,28-3-3144-16,16-13-833 16,-10-30 5506-16</inkml:trace>
  <inkml:trace contextRef="#ctx0" brushRef="#br0" timeOffset="26577.34">30095 14492 3848 0,'-3'-7'1993'0,"-10"-15"-233"16,12 8 1241-16,-1 10 544 15,-1-1-793-15,-4 3-911 16,-1-2-1041-16,-12 13-552 15,-12 42 240-15,-15 22 544 16,-1 9 968-16,-1 25-871 16,49-107-1129-16,-40 106 800 0,3 0 112 15,22-19-184 1,9-24-528-16,14 16 168 16,26-25-600-16,18-37 368 15,22-1-224-15,11-30 80 16,12-34-24-16,3-22-424 15,-11-7 184-15,-10 4-256 16,-26-16 216-16,-29-16-144 16,-13 1 792-16,-18 14-1112 15,-13 13-56-15,-24 39 408 16,-12 31-1289 0,-4 14-1023-16,8 16 215 15,-12 7-2392-15,2 34-1760 16,14-2 3352-16,29-45 1705 0</inkml:trace>
  <inkml:trace contextRef="#ctx0" brushRef="#br0" timeOffset="26799.42">30070 14882 3992 0,'-7'0'2969'0,"4"0"-937"16,3 5 1369-16,0-2 488 15,0 45-768 1,10-3-1033-16,-2 24-600 15,11-12-959-15,19-7-529 16,7 15-433-16,8-38-615 16,17 9-1592-16,-70-36 2640 0,76 9-5514 15,-1-19-2007-15,0-38 2568 16,-43 22 3561-16</inkml:trace>
  <inkml:trace contextRef="#ctx0" brushRef="#br0" timeOffset="26994.52">30742 14357 5265 0,'-7'1'3176'16,"-5"5"-119"-16,12-5-304 15,0-1-2753-15,8-1 4104 16,20 6-2535-16,8 16-433 16,21-11-480-16,14 5-528 15,-4 0-496 1,0-10-904-16,-24 19-2201 0,-43-24 3473 15,31 4-5673-15,-11 7-1329 16,-16-5 2954-16</inkml:trace>
  <inkml:trace contextRef="#ctx0" brushRef="#br0" timeOffset="27234.43">30894 14399 3368 0,'0'0'0'0,"-47"8"2849"15,23 13-153-15,5 14 1185 16,2 10-400-16,1 17-208 15,-5 14-969 1,6 5-952-16,4-2-31 16,6 5-241-16,5-23-72 15,0-6-416-15,0-55-592 16,12 48 288-16,2-2-136 0,15 9-200 16,-15-28 184-16,12-5-272 15,9-4-136-15,2-18-1272 16,1 0-1793-16,4-18-2448 15,-2-12-2585-15,-15-10 1881 16,-15-9 4697-16</inkml:trace>
  <inkml:trace contextRef="#ctx0" brushRef="#br0" timeOffset="27387.62">30919 14773 2752 0,'-6'-5'2033'0,"-23"-6"191"0,21 21-1696 16,8 1-48-16,11 3 96 15,20-4-368-15,17-5-504 16,11-11-2624-16,10-12-1257 16,-53 16 2777-16</inkml:trace>
  <inkml:trace contextRef="#ctx0" brushRef="#br0" timeOffset="27857.85">31332 14411 4016 0,'-27'0'3137'0,"11"27"-416"16,2-7 1143-16,-4 29-143 16,-3 29-496-16,4 23-384 15,5-6-1345 1,9-24-952-16,3 8-280 16,11-17-176-16,7 10 32 15,-4-33-216-15,-14-39 96 0,20 48-56 16,-4-37-232-16,-5-7-456 15,5-22 552-15,-13-17 96 16,8-19-48-16,-4-20-240 16,4-13-208-16,5-40 543 15,13 9-239-15,-1 6 496 16,8 25-376 0,0 29-80-16,0 38 256 15,0 18 192-15,-10 27 585 16,9 15-145-16,-19 15 24 15,8 31-8-15,-8-2 24 16,-13 7 248-16,-15 0-1056 16,-20-7 456-16,-8-8 129 15,-18-6-121-15,-8-9 104 16,7-15-160 0,-5-18-400-16,0-12-624 15,7-16-1289-15,10-21-1656 16,4-18-3520-16,11 4-3522 15,-3-4 7131-15,30 25 2560 0</inkml:trace>
  <inkml:trace contextRef="#ctx0" brushRef="#br0" timeOffset="30550.74">30113 15578 1688 0,'-2'-16'680'0,"2"1"264"16,3-2 1041-16,4 3 383 16,-4 8 25-16,-3 6-2393 15,0-9 4289-15,0 5-2481 16,-2 2-656-16,-15 4-472 16,-20 26-200-16,-14 9 57 15,-13 23 135 1,3-3-72-16,0 4-408 15,15-20 0-15,25-8 16 16,10-12-200-16,8-3 16 16,30-1-96-16,3-4 200 15,37-1-160-15,-7-9 344 16,2 4-152-16,-1 8 56 16,-7 8-312-16,-14-2 296 15,-6 6 104 1,-16-3 72-16,-7 6 272 15,-13 15-191-15,-14-14 183 16,-13 11 176-16,-1 0-816 16,1-8-24-16,5-19-944 15,14-10-2345-15,10-5 3313 16,23-10-16980-16,-4-1 13316 16</inkml:trace>
  <inkml:trace contextRef="#ctx0" brushRef="#br0" timeOffset="31099.47">30516 16244 2416 0,'-3'0'664'0,"-18"0"8"0,18 0-88 0,3-3 1377 16,0 3-1961-16,0-5 3673 15,10 1-2041-15,-2-6-24 16,-2 4-71-16,0-3-89 16,1-1-168-1,-4 8 1-15,-3 2-1281 0,0-5 976 16,0 5-976-16,3-3 2504 16,-3 1-1456-16,0-6-295 15,0 2-321-15,3-8-88 16,4 3 376-16,-2-9-304 15,4-9-216-15,14-5-160 16,-1-24 600-16,12 3-472 16,10-25-280-16,-4-4-88 15,24-10-128 1,-9-9 520-16,2 15-80 16,-12 15-72-16,-19 30-8 15,-7 29-136-15,-13 20 216 16,-6 15-8-16,4 27 288 15,-4 36-112-15,-4 14-16 16,-4 5 297-16,4-9-73 16,0-4 456-16,4-11-728 15,-1-15-416-15,1-19-104 16,0-12 120 0,6-17-568-16,5-7-1649 15,1-5-1232-15,-9-2-872 16,-3-6-744-16,-15-22-1880 15,-12-23 3096-15,-14-15 2441 16</inkml:trace>
  <inkml:trace contextRef="#ctx0" brushRef="#br0" timeOffset="31279.83">30758 15833 2696 0,'-10'2'2121'0,"-19"8"607"16,23 5 273-16,6 0-337 15,0 8-375-15,5-5-1105 16,24 1-688-16,14-9-168 15,29-5-216-15,22-9-848 16,7-7-1952-16,-5-4-1609 16,-96 15 4297-16,88-18-4609 0,-8-11 936 15,-43 14 2065-15</inkml:trace>
  <inkml:trace contextRef="#ctx0" brushRef="#br0" timeOffset="31656.46">31630 15480 5249 0,'-5'-5'1816'0,"-32"2"817"16,23 4 807-16,-4 1-151 16,-9 9-600-16,0 0-201 15,-4 4-880-15,4 8-591 16,-3 28-465-16,4-13-8 16,5 7-184-16,5-7-128 15,16-38-232-15,-8 29 136 16,5 11-128-16,6-24 64 15,7 16-112-15,12-10 104 16,1-3 104-16,1-5-48 16,14-5-208-1,-1-3 168-15,5 2 168 0,-15 3-144 16,2 7 0-16,-10 7-272 16,-13-15-16-16,-6 13 480 15,-5 9 360 1,-23 5-328-16,-11 2-232 15,-26 2 65-15,2 3-226 16,12-20 242-16,11-8-298 16,19-6-983-16,4-6-2008 15,13-10-2794-15,14-7-5232 16,27-28 5465-16,-23 36 4545 16</inkml:trace>
  <inkml:trace contextRef="#ctx0" brushRef="#br0" timeOffset="32893.87">29711 11494 1184 0,'-17'-12'8'0,"-65"-9"424"0,5-4 136 0,13-11 536 16,-9-22 48-16,1-26-143 15,4-33-185 1,30-42-424-16,25-42-176 15,16-19-64-15,39-37 88 16,38-16 8-16,-80 273-256 0,90-292 224 16,26 8-16-16,27 2 184 15,23 39-192-15,10 52 232 16,-14 49-79-16,14 38-249 16,10 47 8-16,-25 41-32 15,-6 62-136-15,-4 60 24 16,-17 56 120-1,-12 45 88-15,-20 37 0 16,-17 31-248-16,-37 12 232 16,-42 7 56-16,-26-20 528 15,-36-11 472-15,-39-13 152 16,-34-13 57-16,-36-24 23 16,-43-27 112-16,-19-15-231 15,-18-41-409-15,14-34-352 16,22-46-368-1,29-27-120-15,41-42-280 16,27-38-832-16,31-43-1345 16,29-29-1127-16,33 8-473 15,8 33-1328-15,11 35 520 16</inkml:trace>
  <inkml:trace contextRef="#ctx0" brushRef="#br0" timeOffset="35359.01">23773 11715 3136 0,'-48'-35'496'15,"-59"-39"-120"-15,15 16-296 0,12-14 0 16,5-23-24-16,16-38-8 16,14-31-104-16,2-47-48 15,17-34-72-15,14-24 144 16,31-25 32-1,27-19 96-15,-46 313-96 0,83-290 136 16,34 41 240-16,18 49 209 16,9 33 135-16,9 25-264 15,-26 50-392-15,82-2 120 16,-44 75-128-16,5 38-168 16,-50 40 0-16,30 67-112 15,-11 47-64 1,-14 28-96-16,-29 27 32 0,-27 5 184 15,-40-10 184 1,-24-6-64-16,-40-22 168 16,-34 0 184-16,-40 2 712 15,-32-10 848-15,-27 22-31 16,-32-15-377-16,-24-8-544 16,2 1-448-16,1-31-320 15,32-46 208-15,32-43-192 16,42-44-216-16,41-42-1360 15,53-81-2553-15,41-92-1680 16,-8 132 3217-16</inkml:trace>
  <inkml:trace contextRef="#ctx0" brushRef="#br0" timeOffset="35882.97">29711 11977 3040 0,'0'-48'496'16,"8"10"-568"-16,16 2-848 0,15 2-504 0,28 5 1064 16,-46 26-392-16</inkml:trace>
  <inkml:trace contextRef="#ctx1" brushRef="#br0">33489 18946 0,'0'0'0</inkml:trace>
  <inkml:trace contextRef="#ctx0" brushRef="#br0" timeOffset="39615.21">24520 10283 1944 0,'-40'-3'1512'0,"26"-5"-848"0,9-2 1257 16,0 0 103-16,0 2-175 15,4-9-169-15,-1 3 40 16,1-13 105 0,4-2-377-16,10-5 24 15,14-2-311-15,5-1-225 16,5 9-232-16,3-12-424 16,6 25 64-16,5 5-136 15,-8 10 64-15,-15 19 24 16,-8 20 48-16,-10 1 32 15,-10 13 241 1,-16-8 119-16,-16 9 104 16,-5-14-32-16,-1-2 128 15,9-14-232-15,-8-15-23 16,21-8-297-16,-3-1 0 16,8-15-192-16,6-14-152 15,3-2 64-15,14-7-176 16,4-2 24-16,14 2-192 15,-6 21 152-15,3-3 56 16,-9 16 40-16,-5 4-64 16,-5 12-16-16,-2 6-176 15,-6 12 272 1,-8-1-24-16,-11 8 88 16,-5 7-80-16,-5-5-72 15,-3-11 200-15,-2-8-176 16,9-7 416-16,-1-12-464 15,4-7 16-15,9-13 96 16,2-18 16-16,9-7-80 16,9-21-160-16,17 11-128 15,12 12 128-15,-16 18 152 16,5 12-16-16,-6 9-57 16,-1 6-39-1,-2 17 8-15,-2 13 152 16,-14-8 120-16,0 14 32 15,-4-18-40-15,-16 12-15 16,1-7-1-16,-10-3 264 16,9-8-192-16,-1-7 24 15,2-8-176-15,7-10 184 16,4-3-216 0,5-25-32-16,13-3-16 15,19-12-72-15,-5 6 32 16,1 10 8-16,10 14 136 15,-20 9 8-15,-1 14-168 16,-11 9 88-16,1 20-32 16,-6-3 128-16,-11 15 56 15,-11 3-56-15,2-8 24 16,-5-8 16-16,6-8-112 16,11-8 56-16,4-7-120 15,6-5-216 1,0 0 576-16,16-17-4385 15,11-1-464-15,10-2-3817 16,-12 0-344-16,-7-9 5482 16</inkml:trace>
  <inkml:trace contextRef="#ctx0" brushRef="#br0" timeOffset="40264.94">24808 10878 4953 0,'0'0'0'0,"-41"-4"3904"0,26-2-3199 0,7-4 2839 0,-6 4-223 15,-2 2-856-15,3-6-625 16,5 0-608 0,5-14-464-16,3 6-448 15,3-19-64-15,16 14-208 16,-19 23-48-16,23-29-8 0,-4 2 273 16,5 16-49-16,-11 8-120 15,-4-1 216-15,-2 9 152 16,-7 24-16-16,-4 11 152 15,-13 7-16 1,-6-6 168-16,-2-1-32 16,-1-15-79-16,5-6-73 15,9-9-64-15,2-5-184 16,7-2-104-16,3-3-216 16,0-13 328-16,5-12-472 15,4 1 0-15,4-6-8 16,1 5-64-16,-10 15 176 15,2-3-336-15,-3 6-504 16,7 7-1473-16,1-3-2920 16,18 6-4681-16,6 11 792 15,-13-9 7482-15</inkml:trace>
  <inkml:trace contextRef="#ctx0" brushRef="#br0" timeOffset="41405.47">24399 10408 2576 0,'-8'0'2241'0,"3"0"-1425"0,5-4-480 16,0 4-336-16,6 0 1104 15,-1-7 0-15,-2 4 473 16,-3 1 503-16,0 2-120 15,-1 0-287 1,-1 0-193-16,-4 0-464 16,6 0-1016-16,-13 0 1905 0,-2 0-585 15,-4 0-176-15,-13 2-88 16,13 3-471-16,-10 4-41 16,0-5 144-16,-12 1-112 15,-1-4-224-15,2 4 104 16,7 2-168-16,-12-4 56 15,5 0-200-15,1-3-128 16,9 0 32 0,-7 0-64-16,13 0 96 15,0-6 0-15,0 2-152 16,5 1 128-16,0-7 72 16,6 4-48-16,2-4-136 15,4 5 40-15,-1 0-256 16,7 0-152-16,-1 2-480 15,-1 1-624-15,1-8-809 16,1 6-1400 0,-4 4-2496-16,3 0-1280 0,-9 13 4032 15,6-10 2225-15</inkml:trace>
  <inkml:trace contextRef="#ctx0" brushRef="#br0" timeOffset="44015.06">24552 10510 1096 0,'0'-4'-32'0,"0"2"8"0,0 2 24 16,7-4-32-16,-4 0 48 16,3-2-16-16,4 2 24 15,1 2-40-15,-5-2 16 16,4 0-24-16,6 4 40 15,-8-2 48-15,-8 2-64 16,6-4 232-16,-2 4 176 0,-4 0-408 16,0 0 0-16,0 0 0 15,0 0 0 1,0 0 0-16,-2 0 3409 16,-3 0-3033-16,0 0 64 15,5 0-440-15,-6 0 624 16,3-4-288-16,-4 1 0 15,3 0 32-15,-3-1-224 16,1 1-64-16,-2 0-112 16,1-1 88-16,1-2-32 15,3 2-40-15,-4-9-32 16,3 7 48 0,-4 2 8-16,0-6 176 15,1 6-192-15,1-8 56 16,-4 4-48-16,2-2 160 15,-5 4 88-15,4 2 248 16,-1 2 161-16,1-2 47 16,1-2 48-16,-4 6 80 15,3-8-64-15,-7 6 176 16,-2-6-71-16,-3 8-73 16,-1-3 160-1,-8 3-192-15,-10 0-32 16,-15 0-32-16,-6 3-39 15,-17 6-17-15,-23 6 208 16,-17 1-168-16,-18 7-120 16,-16-1-312-16,-20 0 144 15,-13 10-48-15,-10-1-88 16,-25 9-40-16,-10-1-175 16,-20 1 55-16,-12-1-128 15,-13 4 48 1,-13 7-72-16,-26-4 64 15,-12 21-161-15,-18 1 242 16,-12 0 15-16,-2-8-64 16,1-4 64-16,5-1 24 15,8-10-192-15,-3-17-56 16,-2-8 192-16,-19-15-48 16,-5-3-8-16,-13 7-232 15,-6 1 40-15,-11-8-1 16,-5 3 33-1,-5-4-8-15,-3-13 320 16,3 2-304-16,-6-5 24 16,1-7 184-16,9 13-192 15,-3-5 184-15,6 3 144 16,8-8 49-16,5 13-57 16,13 2-56-16,13-1 128 15,12 1-312-15,25-2 104 16,21 0-328-16,31-7 320 15,16 3 64 1,26-6-400-16,27 6 80 16,22-2 304-16,23 8 48 15,17 2 56-15,22-2-72 16,26 1 24-16,19-4 232 16,16 3 24-16,21 4-112 15,19 0 8-15,8 1-56 16,13-1-96-16,3-6-40 15,0 6-128-15,0 0 0 16,0 0 0 0,0 5 664-16,0-4-248 15,3 2-128-15,-3-2-15 16,0 5 167-16,0 3-152 16,-2 8-112-16,-4 23 40 15,-2 4-160-15,-7 6 16 16,-2 4-64-16,-4 39-232 15,-1 33 440-15,-7 13-104 16,3 13 304-16,4 12-200 16,3 32-296-1,-2 24 280-15,3 21 688 16,7-59-1024-16,-5 65-656 16,5-1 712-16,0 1 232 15,-4 9 744-15,-1-35-448 16,0-16-168-16,7-25-1088 15,1-9-208 1,1-51 856-16,7-18-96 16,0-19 80-16,10-16 8 15,-7-11 296-15,0-25-56 16,-3-16 160-16,3-7-240 16,-3 2-40-16,0 11 16 15,0-24 136-15,0 11 16 16,0-8-120-16,0-3-224 15,0-3 264-15,0 10 0 16,0-3-240-16,0 0 0 16,-1 3-176-16,1 1 160 15,-3-5 32-15,3 0 128 16,-5 4-176 0,2 6-81-16,-2 1 57 15,-3 0-32-15,-7-4-232 16,4-1-408-16,-3 3-152 15,1 3-577-15,-3-12-983 16,0 3-1369-16,-3-8-2264 16,-13-28-465-16,-10-2 3562 15,-9-5 3048-15,37 40-80 0</inkml:trace>
  <inkml:trace contextRef="#ctx0" brushRef="#br0" timeOffset="44423.64">7043 14757 5449 0,'0'0'0'0,"-26"9"5169"0,17-7-4497 0,5-4-416 0,17-3-240 15,6 1 120 1,21 10 160-16,-12 13 384 15,2 20 112-15,-1-5 801 16,6 30-401-16,-9-7 104 16,-26-57-1296-16,16 76 896 0,1 7-135 15,-1 17 55-15,-6-11-8 16,0-20 120-16,2-19-360 16,3-13-224-16,-2 3 288 15,4-35-391 1,2 7 95-16,17-14-40 15,4-23-312-15,24-34 200 16,8-14-160-16,14-18-96 16,7 6 24-16,11 6-440 15,-2 16-1009-15,-9 25-1951 16,-11 2-4258-16,-7 47-1432 16,-38 57 7178-1</inkml:trace>
  <inkml:trace contextRef="#ctx1" brushRef="#br0" timeOffset="9492.44">33312 16907 0</inkml:trace>
  <inkml:trace contextRef="#ctx0" brushRef="#br0" timeOffset="48332.06">24872 9359 6601 0,'-14'-12'3569'0,"-4"-5"-1913"0,12 2 3113 0,3 5-152 16,-1 6-1704-16,3 4-1281 15,1 0-1632-15,0-4 1232 16,0 8-1248-16,3 5-136 16,7 21-936-16,6-2-1457 15,0 27-2440-15,4 9-2720 16,0 23 239-16,-4-8 4442 15</inkml:trace>
  <inkml:trace contextRef="#ctx0" brushRef="#br0" timeOffset="48519.41">25034 10347 5217 0,'-2'5'1744'0,"-4"60"937"16,6-12 2616 0,3-13 344-16,0-4-1992 15,5-4-1721-15,0-15-1184 16,-8 1-656-16,3-13-456 15,-3 3-1944-15,7-7-3874 16,2 0-4216-16,-9-1 10402 16,7 0-6633-16,-7-5 5553 0</inkml:trace>
  <inkml:trace contextRef="#ctx0" brushRef="#br0" timeOffset="48684.58">25210 9962 8649 0,'0'0'0'0,"-40"-15"7810"0,24-12-5818 16,3-2 2001-16,2-6-2440 16,6 9-1537-16,5-11-1121 15,10 14-1711-15,14-18-6066 16,6 19 2817 0,4 0 1912-16,-28 16 3169 0</inkml:trace>
  <inkml:trace contextRef="#ctx0" brushRef="#br0" timeOffset="48821">25637 10021 2600 0,'0'26'1784'0,"11"45"-351"0,2-7 1799 15,-10-6 201-15,-3-15-2361 16,0 0-1400-16,0-6-3048 16,-3-16-3514-1,0-6 3938-15</inkml:trace>
  <inkml:trace contextRef="#ctx0" brushRef="#br0" timeOffset="48972.99">25512 10031 7761 0,'-24'1'5953'15,"2"7"-5048"-15,14-3 1079 16,5 0-1240-16,3 0-2208 15,9 0-6314-15,19 5-319 16</inkml:trace>
  <inkml:trace contextRef="#ctx0" brushRef="#br0" timeOffset="66598.61">25256 9968 8241 0,'-17'-6'2065'0,"-25"-13"-7707"0,8-6 2034 15,18-2 3568 1,15 9 256-16,-4-9-672 15,0-5-312-15</inkml:trace>
  <inkml:trace contextRef="#ctx0" brushRef="#br0" timeOffset="66827.82">24656 9220 15995 0,'0'0'0'0,"-24"-26"840"0,-32 20-4841 15,40-4 1745-15,16 0 1800 16,10 0-929-16,15 3-1647 16,23 1-249-16,23 0 1729 15,-9 2 688-15</inkml:trace>
  <inkml:trace contextRef="#ctx0" brushRef="#br0" timeOffset="67010.45">24952 10110 8521 0,'-11'1'3625'0,"-8"16"-6842"16,8 13 1729-16,9-2 920 15,12-11-1288-15,6 1-1489 16,20 1 2353 0,-18-14 320-16</inkml:trace>
  <inkml:trace contextRef="#ctx0" brushRef="#br0" timeOffset="67206.08">25192 11311 7777 0,'-8'0'2153'0,"-22"-12"-8523"15,14-14 3386-15,16-19 2984 16,0 7-16-16,0 20-536 0</inkml:trace>
  <inkml:trace contextRef="#ctx0" brushRef="#br0" timeOffset="67462.7">24427 9203 17035 0,'-3'0'2329'0,"-27"-15"-5354"0,1 10-1176 16,24 5 1024-1,12 5-1112-15,18 2 1121 16,22 6 1672-16</inkml:trace>
  <inkml:trace contextRef="#ctx0" brushRef="#br0" timeOffset="67737.39">25616 10349 14779 0,'0'0'0'16,"-1"0"-88"-16,-6 4-6138 0,1 7 5882 15,11-2-40-15,4 0-840 16,6 6-1393-1,23 5 73-15,21 21 1824 16,-41-28 96-16</inkml:trace>
  <inkml:trace contextRef="#ctx0" brushRef="#br0" timeOffset="67948.75">25343 11774 5257 0,'-7'5'984'0,"-9"-25"-5745"15,-6-24 3289-15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52:25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5T11:52:37.682"/>
    </inkml:context>
  </inkml:definitions>
  <inkml:trace contextRef="#ctx0" brushRef="#br0">12911 10408 1400 0,'-18'1'576'0,"7"-1"600"16,0-6 489-16,3 0-73 16,-5-2 176-16,-3 1 201 15,0 4 263-15,-2 1 161 16,1-2-289-16,-4 4-23 16,2 0-97-16,1 0-152 15,7 0-495 1,-2 0-161-16,10 3-384 15,3-3-792-15,0 3 944 16,29 0-696-16,14 2-48 16,16 0 32-16,15-5 32 15,4 0 137-15,2-3-273 16,-5 3-48-16,-27-2-128 16,4 2 136-16,-32 10-152 15,-10 7 536-15,-15 17-424 16,-27 18 216-1,-17 16 40-15,-7-3-120 16,-8-6 128-16,6-10-48 16,18-12 144-16,-2 2 88 15,17-17-184-15,7-7 128 16,9-5-272-16,7-5-192 16,5-2 144-16,4-1-56 15,10 3-16-15,22-5 136 16,5-12-128-16,11-6 41 15,10-3-97 1,7-9-73-16,8 1 146 16,0 5-81-16,-16 5 16 15,-17-1-1305-15,6 10-1527 16,-9 10-4258-16,-8 19-7721 16,-30 11 9042-16,-8-25 4769 0</inkml:trace>
  <inkml:trace contextRef="#ctx1" brushRef="#br0">18185 17990 0,'0'0'0,"0"0"0,0 0 0,0 0 0</inkml:trace>
  <inkml:trace contextRef="#ctx0" brushRef="#br0" timeOffset="12850.82">6372 14336 4264 0,'0'0'0'0,"-65"-23"2657"0,25 26 88 15,3-6-801-15,-6 26 88 16,-2-23-143-1,0-10-329-15,-1-13-208 16,3 2-127-16,1 2 23 16,-16 5-40-16,17-39 121 15,41 53-1329-15,-40-34 304 0,14-21-384 16,10 19 568-16,8-32-24 16,11 2-440-16,7 6-184 15,19 12-8-15,24-3 72 16,11-3 24-16,16 18-176 15,16 24-24-15,17 7 168 16,6 15-97 0,-14 19 874-16,-22-2-449 15,-11 9-104-15,-28 11-64 16,-16 5 920-16,-10 11 296 16,-23-8-256-16,-20 9 89 15,-25-8-681-15,-8-4 104 16,-15-5 152-1,1-32-616-15,-8 4-368 0,-7-18-320 16,17-2-544 0,9-17-1225-16,32-11-3048 15,20 6-4969-15,26 0 2640 16,-10 23 5418-16</inkml:trace>
  <inkml:trace contextRef="#ctx0" brushRef="#br0" timeOffset="13532.61">6099 15104 1576 0,'0'0'0'0,"-47"6"984"0,-10-2 384 16,10-19 793-16,1 1-569 16,1-19 137-16,7-12-681 15,3 10-600-15,3-29 512 16,4 18 40-16,19-15 201 15,2-13-249-15,7 74-952 16,4-49 776-16,23-15 384 0,18-3-496 16,14 14 344-16,19-18-319 15,23-6 151-15,24 14-280 16,22 13-392 0,10 31 48-16,0 4 56 15,3 10 32-15,1 15-352 16,3 8 48-16,-4 22-48 15,4 9 8-15,-4-3 592 16,-24 12-816-16,-1 30 16 16,-23-20-64-16,-27-5 288 15,-33-17 224 1,-26-4 744-16,-13-11 24 0,-23 14 153 16,-20 7 223-1,-29-12-216-15,-25-11-736 16,-16-6-280-16,-27 2 120 15,-23-11-168-15,-31-7 24 16,-21 11-104-16,-1-2-104 16,-5-2 192-16,21-11-168 15,33-9 320 1,18-5-408-16,32 11-320 16,35-4-568-16,31 8-1048 15,25-14-2585-15,26-10-5282 16,22-3 1882-16,4 12 6889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16:18.2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5T11:16:35.976"/>
    </inkml:context>
  </inkml:definitions>
  <inkml:trace contextRef="#ctx0" brushRef="#br0">9369 13260 9882 0,'-475'-172'224'0,"309"25"-528"15,2-60-1049-15,0-68 561 16,14-63-272-16,10-54 240 15,23-48 504-15,22-40 312 16,41-9 264-16,28 8 288 16,20 7 80-16,44 15 0 15,36 2-64-15,38 31 128 16,33 36-39 0,46 25-169-16,56 41 120 15,30 48-128-15,37 55-192 16,20 69 32-16,14 57-280 15,5 63-32-15,-5 61-72 16,-8 56-96-16,-6 50 64 16,-20 49 80-16,-6 51-136 15,-14 30-112-15,-22 44 288 16,-26 28-40-16,-33 6 24 16,-40 20-216-16,-35 12 296 15,-40 14 48 1,-50 12 280-16,-43-4 112 15,-47-5-56-15,-40-1 336 16,-41-23 176-16,-28-35 113 16,-37 4 15-16,-26-22-248 15,-24-45-64-15,-15-39-328 16,-4-48-200-16,2-62 121 16,21-43-1250-16,3-55-1239 15,10-27-449-15,23-20-839 16,30 16-17-1,36 16-848-15,35 26 1977 16</inkml:trace>
  <inkml:trace contextRef="#ctx1" brushRef="#br0">26413 7136 0,'0'37'0,"0"75"16,0-112 46,0 0-15,0 0 0,0 0 0,0 0 15,0 0-15,0 0 0,0 0 0</inkml:trace>
  <inkml:trace contextRef="#ctx1" brushRef="#br0" timeOffset="1579.82">26039 10047 0,'0'0'0,"0"0"47,0 0 0,0 0 0,0 0 15,0 0-15,0 0 0,0 0 0</inkml:trace>
  <inkml:trace contextRef="#ctx0" brushRef="#br0" timeOffset="20616.29">14284 5425 2152 0,'-7'4'48'0,"1"5"480"15,0 3 1360-15,2-4 49 16,1-3 255-16,3 0-111 16,0-4-169-16,0-1-55 15,0 0-3714-15,3-4 7106 16,4-11-3640-1,-7 15-1609-15,6-34 1264 0,9-12-120 16,-1-9-320-16,10-21-183 16,2-12-41-16,3-16-352 15,6-14 168-15,-5 5-280 16,4 7-24-16,-19 17 144 16,4 5-160-16,-8 32 120 15,2 15 96-15,-7 23 0 16,5 10 64-16,-4 9-80 15,-1 48 520-15,4 26-544 16,1 16 497 0,-4 14-385-16,5 7-240 15,-2-6 184-15,6-5-368 16,-6-8 408-16,-1-14-168 16,6-16-72-16,-4-22-64 15,0-16-160-15,4-18 88 16,-3-7-8-16,4-23 88 15,13-25-256-15,-11-21 168 16,17-32-24 0,-7-16-152-16,-9-17 120 0,-5-4-32 15,-1-9-216 1,2 11 152-16,2 35 48 16,-1 44 24-16,-6 33 160 15,-7 16-368-15,7 29 520 16,4 56-208-16,-1 27 224 15,-10 4-56-15,13 2 8 16,-6-3-296-16,7-18 208 16,11-22-624-16,10-23 152 15,-4-19-1145-15,1-17-1455 16,5-14-921 0,2-42-1536-16,22-10-841 15,-8-24 897-15,-12-11 4265 16,-28 65-864-16</inkml:trace>
  <inkml:trace contextRef="#ctx0" brushRef="#br0" timeOffset="20933.23">15607 4438 2232 0,'0'-4'48'0,"3"-28"1296"0,-3 16 2801 15,-3 14-8-15,-10 2-1088 16,-1 6-1465 0,-15 24-176-16,-10-1-335 15,1 24-169-15,9-3-256 16,7-4-224-16,4-5-176 15,18-41-248-15,-2 25-32 0,18 0-48 16,18 1 48-16,16-7-40 16,8 2 0-16,6-4 72 15,6 5 24-15,-12 4 56 16,-5 5 48-16,-23 3 32 16,-9 7 632-1,-18 16 152-15,-9 4-159 16,-26 10-297-16,-13-2 32 15,2-9-472-15,12-11-128 16,10-30-1993-16,13-18-4248 16,16-40-3753-16,18-38 5177 15,-21 49 3425-15</inkml:trace>
  <inkml:trace contextRef="#ctx0" brushRef="#br0" timeOffset="21129.38">16241 4296 8265 0,'0'0'0'0,"-15"5"3441"0,15-4 496 15,0 0-344-15,10-1-2057 16,25 0-992-16,15-17-424 16,11-11-448-16,3 3-1152 15,-18 7-2849-15,-4 3-3497 16,-15 3 2345-1,-23 8 3497-15</inkml:trace>
  <inkml:trace contextRef="#ctx0" brushRef="#br0" timeOffset="21408.36">16356 4199 4881 0,'0'0'0'0,"-37"20"3456"0,21 9 2097 15,-5 4-407-15,2 18-2002 16,-3 4-695-16,6 21-409 15,3 7-279 1,5 3-345-16,-2 5-648 16,7-5-48-16,3 0-512 15,0-86-208-15,3 78 104 0,15-3-32 16,-1-18-224-16,7-11 240 16,2-4 136-16,9-12-376 15,6-6 80-15,-3-8-112 16,4-15-616-16,3-2-664 15,-7-13-1185 1,-6-2-2288-16,-6-4-3649 16,-10-18-1376-16,-10 14 6898 15</inkml:trace>
  <inkml:trace contextRef="#ctx0" brushRef="#br0" timeOffset="21592.12">16313 4821 7457 0,'-5'0'2625'0,"-34"11"2328"0,36-6-120 16,3-2-2777-16,8-3-928 15,24 0-631 1,23-15-593-16,27-21-17 16,3 6-1831-16,5 5-3801 15,-4-1-5097-15,-44 6 6041 0</inkml:trace>
  <inkml:trace contextRef="#ctx0" brushRef="#br0" timeOffset="22475.93">3661 12977 3808 0,'-8'5'1337'0,"-44"27"-169"0,11-3 432 15,20-10 465-15,8-12-425 16,11-3 168-16,2-4-1808 15,26-9 2945-15,16-2-2497 16,17 5 464-16,12 7 97 16,28 34 71-16,-99-35-1080 15,51 58 592-15,-6 5-448 0,-5 13 880 16,-16 8-920-16,-22 22 952 16,-2-3-464-16,-2-9-439 15,-10-17 735-15,0-19-264 16,0-38-152-1,10-14-544-15,2-31-312 16,0-25-88-16,10-53-24 16,9-42 472-16,11-23 16 15,-6-12-536-15,-6 42 592 16,0-68-209-16,-9 89-879 16,-9 73 688-16,5 26 256 15,-5 27 176-15,-14 41-200 16,-6 67 520-1,-2-27-16-15,8 58-256 16,14-60 392-16,6 24-1008 16,15-31 656-16,17-14 248 15,7-24-856-15,35-26 464 16,-1-17-1792-16,20-31-2425 16,20-22-5177-16,1-10 2601 15,-95 42 5937-15</inkml:trace>
  <inkml:trace contextRef="#ctx0" brushRef="#br0" timeOffset="23462.1">29035 13289 4977 0,'-24'0'3544'0,"-12"1"-127"0,23-1-1144 0,11-6-1201 16,17-8-304-1,20-6 880-15,13-3-760 16,16 6-335-16,8-6-241 15,2 13 232-15,-21 10-392 16,27 4 680-16,-80-4-832 0,43 26 664 16,-2 32-336-16,-30 11-248 15,-6 10 120 1,-12 12 648-16,-33 7 81 0,-5-5-793 16,-3-15 976-16,3-14-344 15,15-13 544 1,10-34-768-16,14-21-456 15,6-4-416-15,19-42-88 16,28-29 256-16,15-39-1016 16,1-13 776-16,-15 1-680 15,-5 10 352-15,-3 12 808 16,-17 38 264-16,-20 42-608 16,-3 32 160-16,-10 15-112 15,-26 31 448 1,3 38 1272-16,13 24-1168 15,0-18-1464-15,14-4 2272 16,6-9-528-16,10-21-88 16,6-17-768-16,27-17-200 15,7-18-1160-15,3-23-2217 16,6-37-4177-16,5-18-1912 16,-19-2 7138-16</inkml:trace>
  <inkml:trace contextRef="#ctx0" brushRef="#br0" timeOffset="23626.34">30129 12666 10666 0,'0'0'0'0,"-28"25"5241"0,8-12-2705 16,4 9 297-16,-13 40 984 16,-11 7-2361-16,-6 4-1472 15,4-18 328-15,20-11-1440 16,18-5-5185-1,16-20-6634-15,7-14 6498 16</inkml:trace>
  <inkml:trace contextRef="#ctx0" brushRef="#br0" timeOffset="24446.57">17410 4244 3648 0,'-47'-19'3737'0,"25"13"-152"16,-1 2 144-16,1 8-1217 15,1 12-743-15,-3 17-409 16,3 13-288-16,-1 22 0 16,-1 19-176-1,6 15-151-15,-4 1-217 16,8 0-72-16,3-19-232 15,10-4-152-15,10-19-248 16,19-19-112-16,13-19-1048 16,17-14-1289-16,8-15-2160 15,14-33-3529 1,5-19 2545-16,-65 40 3665 0</inkml:trace>
  <inkml:trace contextRef="#ctx0" brushRef="#br0" timeOffset="24898.9">17776 4238 9402 0,'-20'0'2784'0,"1"2"-1344"15,13 5 2665-15,2-4-1912 16,11 15-1233-16,22 12-16 16,12 12-64-16,19 10 41 15,-2 14 39-15,-14 5-392 16,8 21-24-1,-28 0-120-15,-24-92-424 0,13 103 296 16,-10 5-128-16,-14 1-64 16,-12-12-48-16,2-19 440 15,2-34-272-15,14-33-40 16,5-13-216-16,13-42-72 16,24-38-512-16,18-26 48 15,-7-29-376-15,-11-10-40 16,-10-8 24-16,-6 13 439 15,1 41 505-15,-15 43 56 16,-4 34 112 0,-5 16 417-16,-11 13-273 15,-12 41-24-15,-1 23 152 16,2 20 280-16,3 9-56 16,8-3-200-16,13-13-328 15,18-6-272-15,17-11-480 16,23-7-2105-16,5-11-3456 15,5-5-3305-15,0-12 4105 16,-52-25 3425-16</inkml:trace>
  <inkml:trace contextRef="#ctx0" brushRef="#br0" timeOffset="25081.47">18785 5048 6401 0,'-25'15'3705'0,"6"15"-1761"15,-11 12 3321-15,-9 12-2384 16,-4 4-1281-16,-2-4-936 16,15-10-536-16,4 0-392 15,7-14-1656 1,9-11-3441-16,7-19-3273 16,9-22 2233-16</inkml:trace>
  <inkml:trace contextRef="#ctx0" brushRef="#br0" timeOffset="25566.89">19131 4319 5953 0,'0'0'0'0,"-2"7"1784"15,17 8 417-15,14 5 1039 16,9 14-1527-16,5 6-473 15,1 13-232-15,-14 2-120 16,7 15 65 0,-30 5-113-16,-7 4-120 0,-10 0 128 15,10-79-848-15,-29 83 920 16,-8-9 80-16,-3-7-71 16,6-25-97-16,15-19-320 15,16-18-320-15,3-13-208 16,24-46-264-16,16-18-448 15,16-28-785-15,4-14-335 16,2-7 32-16,-12-11 135 16,-12 4 449-16,1 43 872 15,-17 46 344-15,-18 33 456 16,-8 19 464-16,-23 49-48 16,-10 21 529-1,0 17 87-15,8-7-80 16,5-5-103-16,7-16-841 15,13-31-328-15,11-3-496 16,12-18-1553-16,16-16-2872 16,7-23-3184-16,21-26 839 15,-36 11 4802-15</inkml:trace>
  <inkml:trace contextRef="#ctx0" brushRef="#br0" timeOffset="25732.39">20061 4018 8193 0,'0'0'1969'0,"-19"14"-1"0,0 14 2049 16,-10 12-328-16,-13 24-1689 15,-1 2-920-15,4 0-567 16,19-6-521-16,4-6-337 16,14-23-2991-16,5 7-3322 15,16-20-1599-15,-19-18 8257 16,36 0-4817-16</inkml:trace>
  <inkml:trace contextRef="#ctx0" brushRef="#br0" timeOffset="25966.82">20265 4021 5161 0,'0'-8'2472'0,"26"-3"-87"16,9 7 1664-16,3 4-1449 15,4 18-816-15,9 37-247 16,9 9 247-16,-14 22 105 15,1 7 47 1,-2 14-488-16,-18 1-279 16,-16 2-289-16,-11-110-880 0,-3 105 760 15,-27-7-496-15,-7-6-168 16,0-19-272-16,-10-10-1552 16,-6-33-4306-16,-3-10-8657 15,-16-30 7114-15</inkml:trace>
  <inkml:trace contextRef="#ctx0" brushRef="#br0" timeOffset="30393.58">14542 1760 3024 0,'-10'-11'120'16,"2"-5"-40"-16,-4 3 64 15,-3 0 688-15,-1-7 457 16,-3 3 335-16,1-1 120 15,1 4-63-15,-1-2 15 16,-1 6-144-16,4 6-327 16,-6 8-321-16,-8 27-256 15,-3 15 120-15,0 25-80 16,-6 22-48-16,1 8 1 16,6-7-185-16,17-16-56 15,6-9-304 1,11-9-192-16,15-16-560 15,17-20-1625-15,23-9-2592 16,11-19-1816-16,17-42 1040 16</inkml:trace>
  <inkml:trace contextRef="#ctx0" brushRef="#br0" timeOffset="30727.93">14820 1745 6417 0,'0'0'0'0,"-41"0"2528"0,17 14 953 16,3-3 376-16,4 17-2097 16,4 2-359-16,0 23-457 15,4 7 64-15,-3 10 72 16,-2 8-184-16,-1 8-255 16,-1-2-121-16,0-11-176 15,16-73-344-15,-9 61 80 0,4-18 144 16,5-32-240-16,0-8-168 15,13-6 144-15,8-41 32 16,6-20-208 0,13-13-360-16,3-3-305 15,-9 1-895-15,-13 20-352 16,25-48-3234-16,-22 51 1426 16,17-3-993-16,-3 16 2808 15,-24 39-183-15</inkml:trace>
  <inkml:trace contextRef="#ctx0" brushRef="#br0" timeOffset="31033.96">15209 1812 4648 0,'-8'2'1185'0,"-27"28"1007"16,6-7 2633-16,-11 16-1704 16,1 6-625-16,3 10-551 15,7 6-401-15,-3-3-224 16,12-8-439-16,8-2-305 15,10-9-280-15,13-17-208 16,-11-22-88-16,27 14-144 16,14-8 96-16,5-11-120 0,23-22-152 15,-11-12-288 1,-5-9-97-16,-24-2-183 16,-2 4 96-16,-21 10-288 15,-9-6-144-15,-27 1-433 16,-1 15-295-16,-23 6-153 15,4 11 81-15,-1 18-257 16,22 13-1135-16,8 7 903 16,19-8-671-1</inkml:trace>
  <inkml:trace contextRef="#ctx0" brushRef="#br0" timeOffset="31357.17">15666 1712 4016 0,'-1'0'1617'0,"-6"0"223"16,-1 0 2417-16,-16 8-1896 16,-8 21-817-16,-19 11-616 15,-7 15-536-15,10-3 32 16,3-9-8 0,21-7-160-16,10-6-64 15,10-13-344-15,4-17 152 0,4 10-160 16,15-3 136-16,10-2 16 15,8-5-56-15,0 4 200 16,-2-4-184-16,-10 5 128 16,-10 9 8-16,-15 5 144 15,-5 12 56 1,-19 9-95-16,-11 2-145 0,4-12-136 16,12-6-777-16,9-21-2567 15,14-10-3098 1,24-42 1729-16,16-3 1673 0</inkml:trace>
  <inkml:trace contextRef="#ctx0" brushRef="#br0" timeOffset="31671.25">15852 1631 3680 0,'-9'0'1073'0,"-18"10"535"16,7 7 1937-16,-1 6-1385 15,5 1-720 1,2 6 585-16,11-11-1249 15,6 2-112-15,13-2-160 16,11 1 128-16,-4-2-304 16,-4 3-344-16,-19-21 16 0,24 19 569 15,-5 7-145-15,-7 2 160 16,-12 7 304-16,-5 4-56 16,-24 3-24-16,-3 3-192 15,-15 4-335 1,4-5-81-16,11-19-376 15,13-12-585-15,14-12-2935 16,11-10-3170-16,25-30-159 16,25-11 1936-16</inkml:trace>
  <inkml:trace contextRef="#ctx0" brushRef="#br0" timeOffset="32199.93">16095 1837 2888 0,'-2'-5'160'0,"-12"-18"864"0,7 3 2265 0,-1 2 264 0,5 5-785 0,3 9-959 16,0-1-609 0,10 5-176-16,9-11-40 15,16-2-439-15,5 7 31 16,21-8-152-16,-61 14-424 0,58-20 368 16,3 5 24-16,0-4-248 15,-10 4-40-15,-22 1-96 16,-18 9 168-16,-8 5-16 15,-3 0-160-15,-14 0 224 16,-24 0-400-16,-7 9 56 16,-18 8-144-1,5 1 216-15,5 8 96 16,4 11 24-16,17-11-128 16,3 13 144-16,9 0 136 15,11-8-320-15,6 15 552 16,9-1-144-16,12-5-40 15,17-10-80-15,5-6-224 16,19-10-112-16,4-12-368 16,16-9-2024-16,6-9-3554 15,-4-21-2343 1,-15-2 3464-16</inkml:trace>
  <inkml:trace contextRef="#ctx0" brushRef="#br0" timeOffset="32654.6">16743 1612 4464 0,'0'0'641'0,"-7"5"695"0,7 1 3073 0,5-2-584 0,1 5-697 16,4 0-887-1,3 4-705-15,-2 0-408 16,-4 23 97-16,-4 6-305 15,-5 18-96-15,-14 5-352 16,16-65-472-16,-30 87 664 0,1-5-136 16,-2-8-40-16,6-20-344 15,7-11 161-15,12-21-161 16,6-14-232 0,3-6-120-16,11-12-169 15,14-36 113-15,8-9-192 16,8-9-144-16,-7-6 168 15,-1-13-56-15,-2-3 368 16,5-2 304-16,-2 33-328 16,-9 14 264-16,-10 31-96 15,-8 10 16-15,-7 27 272 16,2 18 56-16,-8 25-88 16,-14 7-32-16,-5 10-80 15,1-12 320 1,10-17-568-16,3-18-32 15,8-9-1176-15,8-17-2769 16,8-11-3424-16,19-12-1561 16,1-29 3633-16</inkml:trace>
  <inkml:trace contextRef="#ctx0" brushRef="#br0" timeOffset="33204.3">17201 1699 4817 0,'-1'0'1048'0,"-2"1"352"0,3-1-1400 0,0 0 0 0,0 0 0 15,0 0 11843-15,3 0-10563 16,-3 0-1280-16,0 0 0 16,0 0 2648-16,0 0-5296 15,0 0 2648-15,0 0 0 16,0 0 0-16,0 0 0 0,0 0 0 15,3 0 3225 1,-3 0-3225-16,0 0 40 16,3 0 56-1,0 0-104-15,-3 0 288 0,0-1-24 16,4 1-56-16,-1-12-56 16,0 12 72-16,0-3-168 15,-3 3-40-15,0 0-8 16,0 0 0-16,0 0 0 15,0 0 0 1,0 0 0-16,0-3 88 16,0 3-88-16,0 0 0 15,0 0 0-15,0-4 896 16,0 0-576-16,-3 2-64 16,1 2 24-16,1-3-88 15,1 3-192-15,3 0 80 16,3 0-96-16,10 4 96 15,17 1-144-15,8-1 24 16,4-3-24-16,5-1-120 16,9-12-416-1,-9 5-1112-15,-12 0-1721 16,-10-1-2728-16,-17 3-1569 16,-1-7 3433-16,-2 3 1521 15</inkml:trace>
  <inkml:trace contextRef="#ctx0" brushRef="#br0" timeOffset="33442.92">17489 1437 5297 0,'-52'-2'3456'0,"10"2"1249"0,15 1-176 15,6 10-2144 1,-1 22-625-16,-2 13-375 16,0 26-169-16,-5 11 0 15,3 4-336-15,7 2-472 16,6-6-152-16,13-83-256 15,5 60 320-15,13-12-568 0,17-7-160 16,10-13-1608 0,0-13-1209-16,6-7-1664 0,7-12-2344 15,3-21 711 1,-18-15 3258-16</inkml:trace>
  <inkml:trace contextRef="#ctx0" brushRef="#br0" timeOffset="33671.28">17707 1671 7257 0,'-13'0'1680'0,"-19"-3"2161"16,16 3 1496-16,-2 8-2792 16,2 21-361-16,-3 11-511 15,-9 15-217-15,-8 12-432 16,10 5 73 0,-3-2-377-16,3-8-464 15,14-20-272-15,12-42 16 16,-8 39-32-16,8-17-208 0,9-11-440 15,7-11-601-15,18-14-391 16,3-26-753-16,4-14-1431 16,0-14-2810-16,12-20-1096 15,-9-15 3330-15</inkml:trace>
  <inkml:trace contextRef="#ctx0" brushRef="#br0" timeOffset="33972.33">17960 1652 4072 0,'0'0'0'0,"-32"33"2577"16,3 9 2320-16,0 7-360 16,-11 7-952-16,-2 5-713 15,2 11-719-15,11-21-449 16,15-4-760-16,11-17-664 16,9-6-128-16,22-5-104 15,13-18-216 1,-41-1 168-16,44-10-144 0,20-16-344 15,-18-8-424-15,4-15-144 16,-12-12-368-16,-20 9 223 16,-12-6-607-16,-7 0-657 15,-23 13-951-15,-13-12-809 16,10 35-944-16,1 14 2656 16,16 8-311-16</inkml:trace>
  <inkml:trace contextRef="#ctx0" brushRef="#br0" timeOffset="34351.74">18289 1656 5377 0,'-2'0'2216'0,"1"14"1585"16,12 3 1544-16,-5 11-1696 16,-6 27-857-16,-11 6-911 15,-8 9-321-15,-12 4-304 16,-7-1-311-16,3-4-609 15,9-21-296 1,8 6-32-16,18-54-8 0,-9 44-1024 16,9-27-1081-16,11-10-808 15,8-14 1001-15,7-39 896 16,1-8 248-16,-3-24 344 16,-6-23 208-16,3-19-137 15,-4-3 353-15,11 33 56 16,-9 25 32-16,5 37 529 15,-7 16 263-15,-4 12 80 16,-3 25-192-16,-7 15-184 16,0 8-208-1,-3-4-192-15,0 11-544 16,0-12-1304-16,7 3-4169 16,7-5-3297-16,2-26 5721 15,-11-15 825-15</inkml:trace>
  <inkml:trace contextRef="#ctx0" brushRef="#br0" timeOffset="34519.31">18562 1656 4889 0,'-10'1'1736'0,"7"14"496"16,3 9 1025-16,3 5-1256 16,8-3-1209-16,16 3-680 15,18-2-416-15,10-6-777 16,3-10-2591-16,-2 1-881 15,2-12 1912-15,-14-19-119 16</inkml:trace>
  <inkml:trace contextRef="#ctx0" brushRef="#br0" timeOffset="34670.9">19004 1666 2920 0,'0'0'0'0,"-29"2"1584"16,-8 29 1593-16,-3 4 792 15,-8 21-520-15,2 11-1105 16,-2 11-199-16,1-4-409 15,-1-10-1168-15,21-1-928 16,7-9-2176-16,12 0-6842 16,8-54 9378-16,-1 48-9610 15</inkml:trace>
  <inkml:trace contextRef="#ctx0" brushRef="#br0" timeOffset="40752.68">13915 6175 8377 0,'-7'0'1281'0,"-44"-11"-1858"0,13-14-2759 16,18 7 3232-16,14 16 1592 15,0 2-752 1,4 0-1152-16,5 0-648 16,26 5 408-16,13 0 496 15,19 0 128-15,25-5 72 16,-86 0-40-16,103-8 64 0,8-4 168 15,11-7 56-15,4-1 184 16,6 1 176-16,6-6-200 16,14 3 8-16,16 2-32 15,12 7 48 1,16-3 217-16,19 4 383 16,11 2-88-16,26 0 168 15,6-4 1-15,24 8-73 16,1-8 16-16,12-5-320 15,-2-9 40-15,1 10 73 16,-6-18 47-16,0 10-216 16,-19-9-144-16,-19 7 192 15,-14 2-200-15,-18 12 16 16,-25-4-128-16,-12 5-143 16,-16 8 63-1,-21-1-64-15,-7 4 40 16,-12-6-176-16,-13 8 88 15,-17 0-80-15,-15 4-32 16,-13-3 96-16,-23 4 16 16,-9 3-104-16,-16 0-8 15,-8-2-88-15,-4-1 80 16,-1 4-352-16,-6-1-128 16,4 10-680-16,-4 0-897 15,-7 2-1167 1,-7 0-1425-16,-4 11-1592 15,-3-3-545-15,-4 15 3890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17:35.9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5T11:18:19.669"/>
    </inkml:context>
  </inkml:definitions>
  <inkml:trace contextRef="#ctx0" brushRef="#br0">4052 4972 1096 0,'-3'0'-16'0,"1"0"32"16,-1 0-8-16,-2 0 120 15,-1 0 320-15,1 0 192 16,3-4 24-16,-1 3 344 16,2-8 17-16,-3 2 23 15,1-3-24-15,3 8 120 16,0 2-1144-16,0-10 1088 0,3-6-63 15,1-2-17 1,-1 2-200-16,6-3 8 16,-9 1-224-16,13 2-23 15,-3 6-81-15,-5 1 16 16,1 5-120-16,7 4-200 16,-2-4 48-16,5 7 16 15,-1 7 64-15,-3 9 120 16,6-3-40-16,-3 6 0 15,-1-2 128-15,-11 10-112 16,-3-3-31-16,0-5-33 16,0 5-24-1,-3-3-168-15,-2 10-192 16,-9-21-32-16,4-6-80 16,5-7-721-16,10-7-1967 15,5-31-2041-15,4 4-1937 16,4-3 3754-16,-17 34 1984 15</inkml:trace>
  <inkml:trace contextRef="#ctx0" brushRef="#br0" timeOffset="2194.48">4147 4913 1008 0,'-2'0'0'0,"-16"11"40"0,6-4 560 0,-8 1 696 15,8-6 400 1,0-2-55-16,-1 0-137 16,7-3-144-16,-2-11-247 15,6 3 47-15,2-7-320 16,0-2-72-16,0 20-768 16,10-30 736-16,5 1 81 0,9-5-41 15,12 0-112-15,5 6 40 16,10 4-152-16,11 2-48 15,4 3-176 1,5 16-56-16,3 5 24 16,1 9-15-16,0 8-73 15,1 17 104-15,-1 3 48 16,0 4-480-16,-1-9 544 16,-10 5-56-1,-9 5-136-15,-26-6 112 0,11-12-256 16,-26-7-88-16,-4 1 280 15,-5-5-384-15,-5-8-1264 16,-5-4-2633 0,-3-6-4049-16,2-39 1481 15,2 12 5217-15</inkml:trace>
  <inkml:trace contextRef="#ctx0" brushRef="#br0" timeOffset="2764.32">4285 3396 2232 0,'-34'-11'872'0,"7"-8"1257"16,19-6-225-16,6-10-592 16,2-3-199-16,26 12-297 15,9 7 64-15,24 0 48 16,6 4 56-16,-11 12-408 15,5 6-135-15,-10 16-257 16,-49-19-184-16,25 31 288 0,-9 8 0 16,-16 15 16-16,-14 14 16 15,-23 5 8-15,-16-2 128 16,8-12 96 0,-5-18 88-16,18-12 24 15,10-13-168-15,6-14-255 16,16 0-49-16,0-2-192 15,25 6 56-15,11-1-64 16,18 4 168-16,2 6 88 16,1 5-8-16,-16 11 408 15,-14 6-24-15,-4 7 352 16,-20 17 168-16,-19 3-535 16,-22-3-73-1,-1-15-536-15,4-11-208 16,11-27-2425-16,5-27-4736 15,17-41-3570-15,5-4 7723 16</inkml:trace>
  <inkml:trace contextRef="#ctx0" brushRef="#br0" timeOffset="7550.16">634 4370 816 0,'-14'0'344'0,"1"0"704"15,-3-4 56-15,6 0 0 16,2-2-23-16,3-8-249 16,5 0-80-16,3-7-216 15,12 1 0-15,6 5-120 16,6 6-40-16,12 6-16 16,-15 3-23-1,12 12-1-15,-10 7-16 16,1 21 24-16,-9 6-120 15,-8 7 56-15,-10 10-192 16,-8 5 256-16,-10 0-16 16,-1-3 120-16,3-4-392 15,3-14 64-15,11-8-136 16,12-11-48-16,19-12 0 16,-5-10 56-16,10-8-40 15,2-17-488 1,3-20-1424-16,7-23-1897 15,4-6 248-15,6-6 1873 16,-24 17 1112-16</inkml:trace>
  <inkml:trace contextRef="#ctx0" brushRef="#br0" timeOffset="7826.74">1115 4155 560 0,'0'0'40'0,"-11"0"784"0,-11 0 1240 15,-7 5-31-15,0 1-297 16,5 3-432-16,4 6-616 15,1 4-199 1,10 1-369-16,1-1-32 16,8 5-80-16,0-2 64 15,0-22-72-15,9 17 24 0,15 8 0 16,8-11-32-16,-3 1 136 16,3-1 8-16,2-1 168 15,-5 5 120-15,5 2-112 16,-25-2 32-1,9 12-104-15,-4 7-8 16,-12 5-160-16,-2 2-112 16,-5 12-424-16,-6-9-1544 15,-4-6-1545-15,3-15-272 16,-8-5 2097-16,11-19 1096 16</inkml:trace>
  <inkml:trace contextRef="#ctx0" brushRef="#br0" timeOffset="8001.86">920 4287 1040 0,'0'0'456'0,"-5"0"744"15,5 0 408-15,-2-4-839 16,4 2 247-16,12-1-400 16,23-7-472-16,26-5-344 15,7-13-688-15,10 1-1569 16,2-6-7-16,-6 7 1632 15</inkml:trace>
  <inkml:trace contextRef="#ctx0" brushRef="#br0" timeOffset="8416.4">1649 3849 280 0,'-9'0'184'0,"-3"0"736"15,-4 0 88-15,-3 1-120 16,0 6 64-16,1 13-47 16,-3 19 279-1,-1 7 200-15,-2 10 208 16,1 12-23-16,-2 6-505 16,6 6 256-16,19-80-1320 0,-15 82 817 15,2-3-121-15,5-9-448 16,7-8-80-16,5-19-160 15,16-3-48-15,12-17 24 16,6-10-144-16,-1-10 56 16,2-9 200-1,4-21-72-15,-1 1-288 16,-13-12 256-16,-9 3-240 16,-7 0 40-16,-13 7-521 15,-17 11-591-15,-12 2-672 16,-8 4-401-16,2 11-103 15,-4 3-625-15,12 7 1401 16,17-4 1240-16</inkml:trace>
  <inkml:trace contextRef="#ctx0" brushRef="#br0" timeOffset="8630.71">2106 3861 1600 0,'0'0'920'0,"-4"5"1449"16,-9 9-121-16,-8 15-568 16,-6 6-503-16,-17 39 79 15,1 0-672-15,-3 9-440 16,4 2-56-16,16-24-256 16,-1 10-1784-1,6-20-2729-15,21-51 4681 0,-5 35-4041 16,15-21 2825-16</inkml:trace>
  <inkml:trace contextRef="#ctx0" brushRef="#br0" timeOffset="8779.21">1837 3936 672 0,'-2'0'328'16,"-12"3"568"-16,1 7 592 15,7 11-480-15,12 16-175 16,21-7-521-1,4 9-256-15,11-15-1713 16,9 1-935-16,11-2 1256 16</inkml:trace>
  <inkml:trace contextRef="#ctx0" brushRef="#br0" timeOffset="9099.35">2193 3812 864 0,'0'0'0'0,"-5"0"760"16,-1 0 1000-16,1-2-672 16,0-2-175-16,7-2-161 15,12 3-312-15,6 3-160 16,16 0 32-16,-8 19 136 16,5 6-248-16,-12 14 136 15,-21-39-336-15,19 41 312 0,-7 8-136 16,-6 9 216-1,-6 0 137-15,-5 0 207 0,-4-3-240 16,-4-5 112 0,3-5-480-16,4-11-184 15,1-11-312-15,11-14-1184 16,12-8-2225-16,21-27-104 16,-7-18 1993-16</inkml:trace>
  <inkml:trace contextRef="#ctx0" brushRef="#br0" timeOffset="9403.62">2711 3615 1392 0,'-1'1'544'15,"-12"7"928"-15,-7 7 921 16,-10 15-1161-16,1 5-40 16,3 4-584-16,6 2-264 15,0 0-39-15,16-11-209 16,0-8-80-16,8-1 24 15,12-10 40-15,-16-11-80 16,17 7 24-16,10 2 136 0,12-4 208 16,-15 1 168-1,-8 2 224-15,-1 11 432 16,-12 14-528-16,0-6-456 16,-6 17-96-16,-7 0-256 15,-4-2-784-15,-1-10-3505 16,6-13 32-16,-6-4 577 15</inkml:trace>
  <inkml:trace contextRef="#ctx0" brushRef="#br0" timeOffset="9540.94">2572 3725 1824 0,'0'0'344'0,"-13"0"480"15,3 3 464-15,4 3-1160 16,11 2-208-16,23-8-680 15,11-4-1360-15,33-29 680 16</inkml:trace>
  <inkml:trace contextRef="#ctx0" brushRef="#br0" timeOffset="9825.78">3127 3308 1792 0,'-10'9'1104'16,"-24"11"1457"-16,-1 18-105 15,9 2-463-15,2 12-41 16,-3 15-432-16,0 14 153 16,11 4 71-16,-4 7-360 15,6-3-159-15,9-7-617 16,5-13-360 0,0-69-248-16,19 53 272 0,22-13-160 0,-11-16-272 15,-6-3-16 1,7-16 96-16,10-1 232 15,3-8-296-15,-20-13-80 16,-16-21-728-16,-7-1-969 16,-10-5-1127-16,-12-10-1289 15,-8-1-176-15,-10 1 784 16,9 11 3321-16,28 27-688 16</inkml:trace>
  <inkml:trace contextRef="#ctx0" brushRef="#br0" timeOffset="10070.26">3548 3497 1760 0,'0'0'0'0,"0"0"0"0,4 0 6609 16,-4 6-3448-16,0 5-528 16,-2 18-993-16,-4 21-760 15,-9 12-240-15,-20 13 64 16,9 5-288-1,-3-8-216-15,12-7-136 16,17-65-64-16,-12 45-1000 0,8-11-3113 16,4-14-2992-16,0-18 2008 15,0-22 3713-15</inkml:trace>
  <inkml:trace contextRef="#ctx0" brushRef="#br0" timeOffset="10249.09">3322 3438 2672 0,'-9'5'1752'16,"4"13"1417"-16,13 14-840 16,13 22 335-16,20 5-647 15,8 3-497-15,8-2-888 16,-2-2-184-16,19-12-344 16,4-3 264-16,6-12-1088 15,-84-31 720-15,109 41-3337 0,-36-24-3264 16,-10-6 960-1,-44-11 4273-15</inkml:trace>
  <inkml:trace contextRef="#ctx0" brushRef="#br0" timeOffset="21384.26">7727 4312 2408 0,'-16'-11'1488'0,"3"-8"1081"0,3 0-33 0,2 3 81 16,-1 2-377-16,-4 10-327 15,2 0-233 1,-4 4-215-16,1 4-489 16,-6 15-280-16,0 21-240 15,5 0-48-15,-9 22 16 16,-2 42 216-16,17-28-256 15,-4 11 32-15,8-1 49 16,5-2 39-16,10-11-336 16,6-10 48-16,9-20-400 15,11-2 384-15,-1-15-192 16,4-11 88 0,-1-4-200-16,-12-10 56 15,11-10 272-15,-10-11-272 16,-3-15 128-16,-3-8-72 15,-15-4-8-15,-3 2 64 16,-11 5-16-16,-22 4 88 16,-5 8-192-16,4 9-16 15,-7 15-224-15,-2 12-320 16,9 31-617 0,-3 5-1159-16,17 0-1769 15,14-15-3441-15,27-9 1313 16,-5-15 3865-16</inkml:trace>
  <inkml:trace contextRef="#ctx0" brushRef="#br0" timeOffset="21961.14">8253 4258 5137 0,'-3'0'1432'0,"-21"-10"504"0,11-4 2529 0,6 8-2288 16,4-1-713-16,2 5-1008 16,1-3-448-16,0 1 64 15,3 4 16-15,0-4-96 16,-3 4 8-16,3 0 32 16,-3 0-32-16,0 0 0 0,0 0 0 15,0 0 344-15,0 0-688 16,0 0 344-1,0-2 2233-15,-1 2-1905 16,-4 0-96-16,2 0-48 16,-5 1-168-16,3-1 96 15,3 0-40-15,-6 4 256 16,6 1 112-16,1 0-56 16,-2 0 64-16,-1 5-80 15,1 4-16-15,2 15 8 16,-11-2-63-1,6 1-217-15,0 5 224 16,-1 3-216-16,1-1-96 16,-1-7 360-16,7-8-464 15,4-5 160-15,5-1-24 16,4-5-112-16,3-7 160 16,11 1 24-16,-1-7-152 15,3-5 184-15,6-8-88 16,2-3-64-16,-2-6 8 15,-9-5-248 1,0 3-817-16,-6 16-1455 16,-2-6-1185-16,-7 3-184 15,9-18-3328-15,-11 2 3840 16,-9 11 1193-16</inkml:trace>
  <inkml:trace contextRef="#ctx0" brushRef="#br0" timeOffset="22140.25">8396 4127 2304 0,'-10'0'328'0,"-14"-3"1440"0,9-1 713 0,6 4-401 16,1 7-167-16,1 25-505 16,6 15 280-1,-1 19 185-15,2 13 151 16,0 6-423-16,0 15-593 16,0-1-448-16,0-99-560 0,3 90-16 15,7-12-64-15,8-30-1024 16,9-24-2617-16,13-12-2656 15,16-29-65-15,-19-22 3154 16</inkml:trace>
  <inkml:trace contextRef="#ctx0" brushRef="#br0" timeOffset="22386.22">8919 3964 5105 0,'-4'0'1136'0,"-10"6"1000"15,6 7 2361-15,-3 11-2296 16,-7 22 63-16,-4 18-759 16,-11 9-353-1,-5 10-72-15,6 1-328 0,-8 0-512 16,8-11-352 0,20-20-184-16,12-53 296 0,-4 36-2472 15,4-23-3210-15,6-10-1775 16,12-36 3448-16,-13 14 1977 0</inkml:trace>
  <inkml:trace contextRef="#ctx0" brushRef="#br0" timeOffset="22568.54">8681 4027 3768 0,'-6'25'1105'0,"-1"22"1423"15,7 20 273-15,10 10-321 16,4-6-599-16,6 0-1057 15,18-8-608-15,4-8-288 16,16-12-608-16,1-31-2553 16,16-9-2216-16,-3-35 1344 15,-72 32 4105-15,37-31-2056 0</inkml:trace>
  <inkml:trace contextRef="#ctx0" brushRef="#br0" timeOffset="22907.67">9352 3772 4336 0,'0'0'0'0,"-13"-4"3185"0,-2 4 1280 16,6 4-1480-16,-7 13-745 15,4 19-335-15,0 20-489 16,-6 17-96-16,-1 7 160 16,1 10-287-16,0-5-177 15,7-6-152-15,10-5-488 16,1-74-376-16,11 60 80 15,2-4 48-15,7-24-208 16,8 0 160-16,4-10-72 16,-7-15-144-16,-2 0 192 15,12-7-120-15,-19-7 40 16,0-6-64-16,-9-21-96 16,-7 13-224-16,-7-8-184 15,-12-9-560-15,-8-1-1017 16,-12 3-1007-16,10 10-1305 15,1 2-496 1,4 14-169-16,6 10 698 16</inkml:trace>
  <inkml:trace contextRef="#ctx0" brushRef="#br0" timeOffset="23230.62">9586 3978 4352 0,'0'0'0'0,"-13"-8"3065"0,7-4 1440 16,2 7-920-16,4 0-1033 15,0 5-2552-15,-1 1 2593 16,-1 17-1833-16,-3 13-112 16,2 8-200-16,0 1 120 15,3-1-400-15,0-39-168 16,6 37 48-16,6-11 105 0,4 1-169 15,3-8-81-15,3-6 258 16,2-8-258-16,7-5 1 16,6-10 8-1,-12-4-744-15,3-15-1328 16,-3-1-1521-16,-5-8-1568 16,-3 2 344-16,-7-12 1176 15,-7-2 3121-15,-3 21-1432 0</inkml:trace>
  <inkml:trace contextRef="#ctx0" brushRef="#br0" timeOffset="23418.43">9833 3772 2296 0,'-3'0'408'0,"-4"2"1857"16,-1 6 631-1,2 22 1-15,1 23 39 16,2 21-431-16,3 15-97 16,-2 5-391-16,2 5-537 15,0-17-816-15,11 0-520 16,9-14-136-16,-20-68-8 0,27 54-432 15,-2-14-1040-15,0-14-1857 16,0-13-2184-16,11-13-1768 16,-9-39 2392-16</inkml:trace>
  <inkml:trace contextRef="#ctx0" brushRef="#br0" timeOffset="23829.85">10527 3805 2136 0,'-1'-4'264'0,"1"0"1536"15,0-1 953-15,0 0-48 16,0 5-2705-16,-4 0 4593 16,1 6-3049-1,-10 16-128-15,-1 19 24 16,-4 12-47-16,-4 8-113 15,-7 6-288-15,29-67-992 0,-30 74 824 16,2-1-551-16,3-8-290 16,4-10-167-16,8-14-944 15,7-20-2705-15,6-7-3688 16,3-12-177-16,3-24 4674 16</inkml:trace>
  <inkml:trace contextRef="#ctx0" brushRef="#br0" timeOffset="24042.67">10266 3771 3816 0,'-3'0'1649'16,"3"5"1055"-16,20 25 1185 16,-2 20-576-16,11 19-625 15,9 8-1295-15,11 6-497 16,10-8-520-1,10-5-408-15,3-9-208 16,-9-12-1545-16,1-5-3504 16,-64-44 5289-16,61 37-8481 0,-34-25 3592 0</inkml:trace>
  <inkml:trace contextRef="#ctx0" brushRef="#br0" timeOffset="26433.96">4062 4385 1104 0,'-133'-59'272'0,"84"5"264"0,-5-12-40 16,3-38-168-16,1-23 136 15,23-11-288-15,12-10 0 16,20-24 48-16,37-13 320 16,28 3-23-1,78-77 103-15,-13 101 8 0,20 27 24 16,12 37-16-1,13 55-32-15,14 39-88 16,-3 66 353-16,-2 40 63 16,-29 28 336-16,-33 41-400 15,-47 16 272-15,-43 14 17 16,-37 20-225-16,-43-17-8 16,-38-4 280-16,-32-8-167 15,-35-28-225-15,0-36-544 16,11-44-312-16,15-49 232 15,21-34-856 1,12-35-1073-16,19-43-1687 16,6-19-1009-16,20-5-664 15,23 6 1528-15,17 48 2369 0</inkml:trace>
  <inkml:trace contextRef="#ctx0" brushRef="#br0" timeOffset="27802.6">11178 3453 2328 0,'-9'-15'1912'0,"-7"1"-1063"0,5 2 1695 16,3 2 657-1,-2 10-105-15,4-2-871 16,-7 2-713-16,6 6-335 16,-4 13 31-16,-2 14-216 15,0 32-112-15,-3 18 416 16,16-83-1296-16,-19 94 1065 0,3 12-169 16,3-1-232-16,4-29-336 15,9 27 96-15,17-38-296 16,14-21 56-1,-9-24-272-15,20 10 104 0,-7-26-64 16,7 1 256 0,0-10-192-16,-6-18 0 15,-13-1-208-15,-4-13 144 16,-6-10 48-16,-13 3 16 16,-11 3-80-16,-12-8-88 15,-18 9-80 1,-9 16-24-16,0 14-544 0,-6 10-688 15,13 15-761-15,9 14-1784 16,7 0-2880 0,20-7-521-16,11-8 4258 0</inkml:trace>
  <inkml:trace contextRef="#ctx0" brushRef="#br0" timeOffset="28165.26">11594 3512 6753 0,'-8'-4'2793'0,"-8"-5"-409"0,8-2 2833 16,0 5-2672-1,0 6-473-15,3 0-856 16,2 5-439-16,-2 8-201 16,-3 21 192-16,-3 5 8 15,-1 3-248-15,6 2-240 16,6-44-288-16,0 30 64 0,3-1 240 15,12-7-368-15,12-10 24 16,0-5 384-16,9-5-240 16,4-6 232-16,14-10-264 15,-12-1-88 1,0-9-40-16,-2 4 120 16,-7-3-160-16,-10 2 72 15,-7 1-1056-15,-5 11-864 16,-4-4-1905-16,-7 11-2232 15,-2-12-1705-15,-11-14 2745 16,3 6 3145-16</inkml:trace>
  <inkml:trace contextRef="#ctx0" brushRef="#br0" timeOffset="28339.7">11836 3262 6289 0,'-5'1'1696'0,"-27"42"489"16,18 2 1792-16,9 27-961 15,0 22-175-15,-1 8-521 16,-1 7-479-16,3 5-865 16,0-1-256-16,3-7-600 15,12-23-440-15,26-14-2241 16,-37-69 2561-16,54 40-6505 0,17-15-4593 16,-10-25 5609-16</inkml:trace>
  <inkml:trace contextRef="#ctx0" brushRef="#br0" timeOffset="29815.67">12978 4497 2296 0,'-21'0'-16'0,"-28"1"16"0,10 4 16 16,13 2-40-16,6 0 24 15,-1-2 8 1,11-4 16-16,4-1-40 15,-4-9 40-15,-1 5-32 16,4-3 0-16,4-3-8 16,3 10 16-16,-6 0-984 0,6-4-304 0</inkml:trace>
  <inkml:trace contextRef="#ctx0" brushRef="#br0" timeOffset="30683.84">6096 3500 1712 0,'-7'-3'40'0,"-19"-15"512"0,-7 0 1240 16,9-2 241-16,1 4 47 15,-1-2 481-15,7 10-177 16,7-1-767-16,8 4-697 15,9-3-216-15,17 8-200 16,6 8 72-16,-30-8-576 16,69 39 528-16,10 10-16 0,19 9 25 15,4-3 151-15,-1-9 16 16,-8 8-120-16,-11-12 24 16,-13-14-128-1,-14-5-184-15,-14 0-16 16,-13-4-72-16,-9-8-200 15,-8-1 104-15,-8-1-416 16,-3-5-800-16,0 1-1560 16,-4-3-2826-16,-11 3-3312 15,-27 5 4154-15</inkml:trace>
  <inkml:trace contextRef="#ctx0" brushRef="#br0" timeOffset="31027.87">6198 3968 4304 0,'-3'0'1153'0,"-11"5"247"0,14-5-1400 16,28 0 5201-16,11 0-3064 16,12 0-777-16,13 0-280 15,-1 0-328 1,-1 0-136-16,3 0-120 15,-8 6-328-15,-18-2-39 16,-39-4-129-16,43 2 264 0,-6 1-88 16,-21-3 304-16,3-5 248 15,-4-20 192 1,-6-3-240-16,-5-20-328 0,-4-18-232 16,0 2-48-16,-5 1-464 15,2-1-1312-15,3 0-1529 16,16 12-2904-1,30 30-1977-15,-17 3 5114 0</inkml:trace>
  <inkml:trace contextRef="#ctx0" brushRef="#br0" timeOffset="31857.69">12118 5032 4352 0,'-4'-5'961'0,"-22"-29"615"0,18 9 56 16,8 1 937-16,6 9-601 15,9 7-927-15,22 11-449 16,20 24-24-16,24 22 208 15,16 32 80-15,21 14 136 16,18 17-248-16,-136-112-744 16,151 123 585-16,-9 7 207 0,-4-5-256 15,-5-15 104-15,2-11-24 16,-8-15-152 0,-13-12-80-16,-16-17 8 15,-13-3-48-15,-8-15 121 16,-15-10-145-16,-22-1-104 15,-1-1 248-15,-20-5-88 16,-3-2-120-16,-6-4 104 16,1-4-168-16,-5 0-88 15,1-3 56-15,-1 1-192 16,-3-2 16-16,4-2 48 16,-7 1-16-1,5-1 32-15,-2 0-56 16,0-3-32-16,-3-1 40 15,3 4-408-15,-3-4 408 16,0 0 0-16,0 0 0 16,0 0 0-16,3-4-5977 15,-3-6 2168-15,0 1-56 16,-1-11-3544-16,-14 5 4424 16,-13-7 1153-16</inkml:trace>
  <inkml:trace contextRef="#ctx0" brushRef="#br0" timeOffset="32136.01">13360 6202 5753 0,'-5'0'1360'0,"-3"10"-240"0,11 4 1273 16,17 3 847-16,7 16-1039 15,11 11-737-15,23-4-488 16,3 3 25-16,-1-14-73 16,-2-8-224-16,-3-10-120 15,-2-3 48-15,-56-8-632 16,46-4 432-16,-2-12-216 0,-4-19-48 16,-5-18-24-16,2-18-216 15,-3-15-200-15,-6-7-1968 16,-8-5-3401-1,-1-9-5122-15,-13 22 6443 0</inkml:trace>
  <inkml:trace contextRef="#ctx0" brushRef="#br0" timeOffset="33601.74">14759 5923 1792 0,'-7'-15'-16'0,"7"1"48"16,0-1 8-16,0 9-32 15,0-2 32-15,3 5 104 16,-3-7 280-16,7 7 312 16,-7 3-736-16,3-5 2657 15,-3 5-2657-15,3-5 3665 16,-3 5-1465-1,3-4-80-15,2 4-295 16,-5 0-1825-16,0 0 0 16,0 0 0-16,10 15 4897 15,3 15-3905-15,-2 30-104 16,8 15 32-16,4 17-151 16,-7 1 31-16,0-5-184 15,3-6-136-15,-3-13-80 16,0-7-200-16,-5-7-264 15,4-10 8 1,-4-16-64-16,-5-6-352 16,-2-9-1056-16,-1-11-1321 15,0-3-1160-15,0 0-1536 16,-3-10-1400-16,3-16 3576 16,-3 8 1705-16</inkml:trace>
  <inkml:trace contextRef="#ctx0" brushRef="#br0" timeOffset="33967.08">15435 6045 3976 0,'0'0'0'0,"-9"-18"3073"0,4 0-1345 15,5 3 2113-15,-5 2-1480 16,5 8-681 0,-1 5-304-16,1 0-1376 15,-2 2 2137-15,-1 17-1417 16,-8 15 128-16,-4 9 8 16,15-43-856-16,-21 50 712 0,2 3-63 15,-3 3-73-15,-7-8-240 16,9-4-200-16,3-9-32 15,9-16-176-15,6-9-408 16,1-6-1185-16,1-4 1665 16,0-4-6065-16,3-6 2000 15,3-10-488 1,-6 1 800-16,0-1 1401 16,-1-2 1952-16,-3 2-1296 15</inkml:trace>
  <inkml:trace contextRef="#ctx0" brushRef="#br0" timeOffset="34361.85">15169 5939 2976 0,'-9'8'1761'0,"1"8"-457"0,12 0 1608 15,9 14-311-15,14 8-369 16,-6 4-519-16,19-2-201 15,5 1-160-15,0 1-319 16,2-12-441-16,-4-10-256 16,0-1-112-16,-43-19-224 0,42 16 0 15,-8-8-208-15,-7-8-1593 16,0 0-2647-16,9-14-2794 16,2-21 2361-16,-30 12 2921 15</inkml:trace>
  <inkml:trace contextRef="#ctx0" brushRef="#br0" timeOffset="34871.32">15960 5527 960 0,'-2'-1'2000'0,"-12"-8"-1176"0,6 9 465 15,5-6-401-15,3 6-888 16,-2 0 176-1,2 0-336-15,3 0 96 16,7 0 64-16,-2 0 64 16,-5 0 184-16,4 0 312 15,-7 0-560-15,6 0 1016 0,-3 0 304 16,-3 1 321-16,0-1-1641 16,0 0 0-16,0 2 4801 15,0-2-4801-15,0 0 0 16,3 0 3313-16,-3 0-3313 15,7 0 1592 1,1 0-896-16,-8 0-696 16,3 0 1272-16,0 0-592 15,0 0-263-15,4 5 183 16,-1 5-208-16,4 12-80 16,6 18 136-16,0 17 40 15,13 8 96-15,-12 8-112 16,3 3 128-16,1 0-176 15,-2-5 25-15,-2-9-273 16,0-14-16 0,-5-4-216-16,0-5 152 15,-3-10-24-15,-2-12-320 16,-4-4-681-16,0-6-1335 16,3-7-1353-16,6-7-1800 15,0-21-2529-15,5-12 1881 16,10-24 3809-16</inkml:trace>
  <inkml:trace contextRef="#ctx0" brushRef="#br0" timeOffset="35120.36">16670 5552 2664 0,'0'0'0'0,"-11"-1"3041"0,8 1 856 16,0 1-913-16,-4 12-159 15,-1 17-545-15,-6 9-431 16,-4 20-209-16,-14 10-248 16,2-6-271-1,-7 6-705-15,8-5-232 0,29-64-184 16,-30 57-32-16,4-15-560 16,13-14-1641-16,8-13-2040 15,5-6-2872-15,3-14 183 16,4-37 3914-16</inkml:trace>
  <inkml:trace contextRef="#ctx0" brushRef="#br0" timeOffset="35378.96">16329 5438 2848 0,'-7'10'1744'15,"6"10"-583"-15,9 13 2207 16,5-2-119-16,4 27-568 15,9-4-641-15,1-10-552 16,9 15-263-16,4-15-353 16,0-1-264-16,-2-3-432 15,1-14-184-15,-39-26 8 0,35 28-120 16,-6-8-424-16,-5-2-1617 16,2-6-2055-1,1-6-2466-15,0-3 1025 16,-17-11 3593-16</inkml:trace>
  <inkml:trace contextRef="#ctx0" brushRef="#br0" timeOffset="37710.32">17092 5242 2632 0,'0'0'0'0,"-30"-5"1256"0,1-5 33 0,18 0 1287 16,3 1-695-16,-3 4 391 15,4 5-456-15,4 0-727 16,3 0-561 0,0 19-192-16,0 8-96 15,3 13 120-15,-3-40-360 16,11 39 256-16,4 7-120 0,12-6-112 15,-11-12 32-15,23-7 32 16,-1-4-48 0,4-9 8-16,4-5-56 0,9-3 32 15,-10 0 40-15,3-4-24 16,-3 4 48-16,-10 1 208 16,-22 12 296-1,-4 17 281-15,-9 15 71 16,-16 13-272-16,-14 12-248 15,-12-2-96-15,-3 4-208 16,-3-7-72-16,-1-5-208 16,5-22-1160-16,20-23-2345 15,8-17-3457-15,8-55 281 16,2 16 4529-16</inkml:trace>
  <inkml:trace contextRef="#ctx0" brushRef="#br0" timeOffset="37874.82">17144 5140 4833 0,'-5'-3'2736'16,"-5"-4"-2048"-16,10 2 521 15,13-3 559-15,14 6-1400 16,29-3-352-16,10 0-240 16,14-9-1288-1,12 6-2657-15,-1-5 552 16,-27-1 1529-16</inkml:trace>
  <inkml:trace contextRef="#ctx0" brushRef="#br0" timeOffset="38077.78">17854 4864 2968 0,'-1'0'1785'16,"-11"2"-409"-16,4 8 2753 16,2 19-1057-16,-4 20-431 15,4 19-577-15,4 15-279 16,-3 15 207-1,-6-1-712-15,3 2-615 16,2-1-553-16,6-98-112 16,-2 90-128-16,9-11-817 0,22-28-1807 15,-4-22-2273-15,15-19-2113 16,18-37 1569-16,-15-14 3265 16</inkml:trace>
  <inkml:trace contextRef="#ctx0" brushRef="#br0" timeOffset="38378.32">18238 4921 3416 0,'0'-8'1921'0,"6"0"-465"15,12-2 2489-15,7 10-1305 16,3 10-695-16,-4 19-353 16,-12-5-656-16,11 41 425 15,-12-6-697-15,-11 14 248 16,-8 5 80-16,-8-11-416 15,16-67-576-15,-27 85 648 16,-12 3-39-16,1-15 159 16,14-9-248-16,3-16-96 15,14-27-280-15,6-7-216 16,9-5-16-16,30-8-136 16,11-5-192-16,26-24-592 15,13-15-1273-15,13-9-3104 16,15 8-4809-16,-6-15 4401 15</inkml:trace>
  <inkml:trace contextRef="#ctx0" brushRef="#br0" timeOffset="42915.85">19620 6635 2032 0,'-24'3'1264'0,"0"2"-184"16,2 2 1289-16,-1-4 936 15,4-1-617-15,1 1-663 16,12-3-225-16,1 0-464 16,5 0-479-16,0-8-137 15,10 0-24-15,20-4 8 16,13-5-24-16,34-10-136 16,26-10 368-16,27-6-271 15,24-14-41 1,30 1-96-16,20-12-136 15,8-4-112-15,11 1-128 16,-11 0 88-16,-12 10-64 16,-6 5 112-16,-24 6-120 15,-14 5 88-15,-18 5 168 16,-21 2 128-16,-15 13-24 16,-18-3 1-16,-14 6-121 15,-9 4-40 1,-1 3 48-16,-22 4-32 15,-14 7-96-15,-3-2-16 16,-3 6-176-16,-12 0 160 16,-3-4-56-16,-3 4-64 15,0 0-224-15,0 0 336 16,-6 0-208-16,-5 0-72 16,-2 4-384-16,-2-3-512 15,-2-1-1025-15,-4 0-1407 16,2-6-1881-1,-7 3-2977-15,7-7 184 0,-4-5 6738 16,17-1-144-16</inkml:trace>
  <inkml:trace contextRef="#ctx0" brushRef="#br0" timeOffset="43235">22195 5419 4849 0,'0'0'0'0,"-29"0"4048"0,19-3-2839 0,8-4 3112 0,2 3-1001 16,4-2-1543-16,10 6-489 15,7-4-352-15,14 5-288 16,4 7-112-16,-1 4-31 16,2-3-9-16,2 9-272 15,-42-18-224-15,50 15 352 0,-25 7-32 16,-4 2 120-16,-8 7 120 15,-6 5 344-15,-9 15-64 16,-17 4 113-16,-20 4-105 16,-9 3-304-1,-16 4-224-15,6-5-256 16,5-5-112-16,21-16-720 16,14-15-2489-16,17-15-4553 15,27-10-5632-15,17-31 8473 16</inkml:trace>
  <inkml:trace contextRef="#ctx1" brushRef="#br0">32752 11182 0</inkml:trace>
  <inkml:trace contextRef="#ctx0" brushRef="#br0" timeOffset="54082.09">22207 4102 2216 0,'-1'-3'200'0,"-15"-10"1648"0,5-1 1097 15,1 2 248-15,0-5-657 16,1 8-679-16,1 2-129 15,-2 3-120-15,-3 4-399 16,-4 9-49-16,-3 11-176 16,-12 22 88-16,15 4-175 15,-8 19-89 1,5 8-176-16,-1 5 176 16,10-1-192-16,6-8-264 15,11 0-88-15,12-10-208 16,1-14 184-16,8-11-240 15,12-4-48-15,-1-6 8 16,-1-5 24-16,2-14 64 16,-2-3-16-16,-1-4-120 15,0-14 112-15,-1-11-120 16,-6-9-16 0,-7-8 112-16,-7 1-104 15,-15-2-200-15,-11-2 152 16,-18 3-208-16,-11 3-152 15,-2 18-208-15,-3 13-296 16,3 11-625-16,1 30-847 16,10 0-913-16,12-2-1912 15,3-9-1201-15,14-10 4186 16,2-7 256-16</inkml:trace>
  <inkml:trace contextRef="#ctx0" brushRef="#br0" timeOffset="54415.54">22480 4037 4985 0,'0'0'0'0,"-8"-9"3304"0,2 3 1441 0,4 6-64 16,-4 0-2560-16,2 6-489 16,-2 17-248-16,3 16-135 15,-4-10-105 1,1 16-240-16,0 6-256 15,1-3-128-15,5-48-520 16,-2 44 288-16,1-4-16 0,4-15-160 16,6-1-120-16,4-4 169 15,5-8-177-15,1-4 88 16,8-8-152-16,1-10-209 16,-3-5-71-16,-1-4-1136 15,-6-7-1305-15,-4 10-1599 16,-7-22-2546-1,-4 17 1433-15,-3-21 1168 16,-2-1 2385-16</inkml:trace>
  <inkml:trace contextRef="#ctx0" brushRef="#br0" timeOffset="54579.31">22555 3987 2288 0,'-1'0'392'0,"-10"3"1993"16,3 4 1839-16,0 13 33 15,0 21-1576 1,4 15-489-16,4 5-279 0,4 12-385 15,-1-2-504 1,8-3-688-16,3-1-384 16,15-17-872-16,-29-50 920 0,28 49-3496 15,15-21-2562-15,5-23-1271 16,16-13 3904-16,-38-8 1489 0</inkml:trace>
  <inkml:trace contextRef="#ctx0" brushRef="#br0" timeOffset="54796.09">22995 3914 3424 0,'0'0'0'0,"-13"-5"2897"16,-6 5 1240-1,3 5 88-15,-7 25-2377 16,4 30 120-16,-15 8-135 16,12 14-545-16,-9 8-336 15,-4 6-528-15,10-10-232 16,5-15-672-16,20-71 480 15,-6 55-2480-15,6-34-3105 0,14-13-2665 16,15-27 3785-16,-22-4 2545 16</inkml:trace>
  <inkml:trace contextRef="#ctx0" brushRef="#br0" timeOffset="54998.12">22783 3962 5241 0,'-1'1'1424'0,"-7"18"-48"15,14 8 2401-15,7 15 72 16,4 1-1385-16,17 11-311 16,1-12-465-16,9 2-576 15,-3-1-247-15,17-14-697 16,-13-3 0 0,-5-2-736-16,-40-24 568 0,42 10-2169 15,-16-1-2216-15,-7-9-2640 16,0-8-305-16,-13-14 4530 15</inkml:trace>
  <inkml:trace contextRef="#ctx0" brushRef="#br0" timeOffset="55545.47">23457 3621 2424 0,'-2'-2'696'16,"-9"-11"1921"-16,6 5 1728 15,-3 8-1161-15,2 0-1431 16,1 0 55-16,-3 13-224 16,-2 5-47-16,1 22 23 15,-1 11-144-15,0 13-359 16,-1 17 191-16,11-81-1248 16,-9 84 1120-16,2-5-344 0,7-7-160 15,3-12-55-15,12-11-273 16,-1-5-16-1,2-16-224-15,12-2 0 16,-9-11-120-16,15-6 56 16,-9-8-104-16,-1-2 72 15,-11-14-104-15,3-13-136 16,-13 3 15-16,-4-14-71 16,-15-1-392-16,-13 1-64 15,-24 3-344 1,8 12-80-16,2 10-17 15,-1 14-695-15,3 18-393 16,2 17-751-16,20-10-2561 16,4-1-913-16,14-4 3602 15</inkml:trace>
  <inkml:trace contextRef="#ctx0" brushRef="#br0" timeOffset="55892.71">23774 3756 4584 0,'-11'-7'1993'0,"2"-4"615"0,-3-4 2233 16,3 12-2632-16,6 1-753 16,3 2-1456-16,-2 2 2081 15,-3 18-1105-15,2 6-152 16,-2 13-112-16,-1 2 24 15,-1 2-279-15,7-43-457 16,-8 42 320-16,2 2 40 16,3-3-112-16,3-16 8 15,9-5-96-15,7-3-112 16,2-6-88-16,11-10 112 16,-4-1-296-16,9-18-416 15,5-8-1089-15,-2-9-1912 16,1 7-2128-16,-4-11-1552 15,-18-1 3520-15,-7 8 2033 16</inkml:trace>
  <inkml:trace contextRef="#ctx0" brushRef="#br0" timeOffset="56102.81">23919 3637 1768 0,'-11'4'3617'0,"-4"14"-929"15,6 9 2465-15,1 15-1680 16,-1 27-848-16,3 4-257 15,4 6-359-15,2-2-601 16,0-8-568-16,7-11-960 16,9-11-760-16,19-17-2521 15,-35-30 3401-15,44 14-6049 16,12-20-2665-16,-11-27 4225 16,3-8 2201-16</inkml:trace>
  <inkml:trace contextRef="#ctx0" brushRef="#br0" timeOffset="56286.37">24390 3532 3184 0,'-3'0'2137'0,"-5"1"863"0,-3 14 2353 15,-2 23-2168-15,-5 17-648 16,1 8-305-16,-9 5-680 16,-12 11-639-1,-1-5-553-15,17-3-416 16,1-24-1833-16,14-5-3512 15,7-42 5401-15,-1 15-9250 0,4-11 3121 16,-3-4 4409-16</inkml:trace>
  <inkml:trace contextRef="#ctx0" brushRef="#br0" timeOffset="56440.81">24142 3641 4560 0,'-2'9'3353'16,"-3"24"-2209"-16,9 7 3113 15,-1 3-2048-15,13-4-1169 16,21-12-888-16,12-3-512 16,19-10-1840-16,7-10-3594 15,2-11-175-15,-19-5 3585 16</inkml:trace>
  <inkml:trace contextRef="#ctx0" brushRef="#br0" timeOffset="56773.8">24790 3262 4136 0,'-23'1'3241'16,"4"28"96"-16,-3 10 1384 15,-7 17-2025-15,-5 18-295 16,16-2-137-16,-2 2-367 16,8-2-97-16,3-7-416 15,7-12-767-15,10 7-977 16,7-26 560-16,-15-34-200 15,30 28-40-15,-8-8 8 16,7-11-169-16,0-8-71 16,-5-11-152-16,-6-8-88 15,-8-18-392-15,-10 7-320 16,-10-9-88-16,-19-6-1097 16,0 10 953-16,-33-15-4370 15,18 36-639-15,1 9 1520 16,6 4 2641-1</inkml:trace>
  <inkml:trace contextRef="#ctx0" brushRef="#br0" timeOffset="57381.52">25070 3288 1712 0,'0'0'0'0,"-8"0"456"15,2 4 1552-15,4-3 1297 16,1 4-1168-16,1 4-73 16,0 10 120-1,3 7-239-15,2 12-329 16,-2 3-167-16,-3 3-417 16,0-5 24-16,0-39-1056 15,3 40 680-15,4-3 8 0,-1-4-432 16,7-7 56-16,-2-6 80 15,4 3-31-15,4-13-321 16,8-1 16-16,0-8 248 16,2-1-152-1,-1-10 8-15,10-9-368 16,-3-4-16-16,1-3-1513 16,-3-2-1607-16,-7-3-2434 15,-5 4-2215-15,-5-8 4456 16,-13 30 2001-16</inkml:trace>
  <inkml:trace contextRef="#ctx0" brushRef="#br0" timeOffset="57609.31">25319 3149 3160 0,'-5'0'920'0,"-19"6"1073"0,16 5 2024 15,0 12 368-15,0 27-1361 16,3 28-7-16,5 20-345 15,0 9-239-15,4-4-929 16,-1 1-616-16,6-8-615 16,11-7-145-16,-20-89-128 15,16 84-833-15,3-10-735 0,7-21-2553 16,10-8-5113-16,13-20-1576 16,-40-23 8970-16</inkml:trace>
  <inkml:trace contextRef="#ctx0" brushRef="#br0" timeOffset="58474.54">25933 4518 6985 0,'-86'5'3153'0,"73"-4"-2561"0,10-1 1704 16,3 0-2296-16,25-6 2065 15,49-13-937-15,35-6 168 16,56-14 153-1,36-19-185-15,28 0-608 0,26 2-120 16,-1 3-32-16,-6 7 32 16,-17 1 8-1,4-1-135-15,-22 7-185 16,-21 1 344-16,-18 0 40 16,-25 1-232-16,-24 15-240 15,-16-2 104-15,-26 10 32 16,-18 2-192-16,-22 9 72 15,-27-2-128-15,1 5-104 16,-13-4-288-16,2 4-584 16,-6-2-1113-16,-5-6-2096 15,-3-9-3208-15,-9-12-1017 16,-4 2 5682 0</inkml:trace>
  <inkml:trace contextRef="#ctx0" brushRef="#br0" timeOffset="58761.25">28748 3441 6681 0,'-6'0'2440'0,"-21"-7"-95"16,23 4-1145 0,14-10 2097-16,9 6-1329 15,17 1-671-15,9 1-417 16,17 5-464-16,-1 11 88 15,-18 2-96-15,13 11 24 16,-12-3 152-16,-44-21-584 16,27 38 840-16,-11 3 169 0,-16 17 79 15,-14 11 40-15,-30 8-96 16,-26 11-399-16,-12 1-177 16,-14-6-496-1,9-18-144-15,31-17-729 16,34-29-2847-16,15-10-5402 15,10-8-3441-15,4-5 10635 0</inkml:trace>
  <inkml:trace contextRef="#ctx0" brushRef="#br0" timeOffset="59950.05">29318 2787 928 0,'-3'-9'624'0,"3"3"792"16,3-4 1265-16,3 7-105 15,5-12-511-15,15 5-465 16,5-3-432-16,10 6-87 15,3-2-217-15,2 9-240 16,-3 3 48-16,-9 8-160 16,-8 9-72-1,-10 13 160-15,-16 11-96 0,-2 8 97 16,-19 10-289-16,-16-3 24 16,4 9 160-1,-9-29 424-15,2 10-280 16,22-13-88-16,5-8-376 15,9-10-40-15,4-5-24 16,12-10-120-16,16-1-680 16,28-25-776-16,10-15-2569 15,22-16-2856-15,5-17-337 16,-3-13 4906 0</inkml:trace>
  <inkml:trace contextRef="#ctx0" brushRef="#br0" timeOffset="60274.61">30153 2591 2472 0,'-3'-4'904'16,"-21"4"1273"-16,2 5 1680 16,-7 4-657-16,0 10-895 15,2 2-409-15,-2 13-776 16,13-15-223-16,6 6-305 16,4-2-216-16,12 0-160 15,10 0-24-15,-16-23-192 16,37 18 56-16,2-3-24 15,6-2 8-15,-2 4 0 16,11-1 112-16,-23 3-136 16,-4-1 136-16,-16 0-240 15,-7 19 512-15,-19 4-32 16,-11-4-160-16,-36 27 64 16,3-10-440-16,-6-10-800 15,16-11-2249 1,23-17-2792-16,12-16-2329 15,7-25 6186-15,6 8 896 0</inkml:trace>
  <inkml:trace contextRef="#ctx0" brushRef="#br0" timeOffset="60402.49">29987 2758 4456 0,'-7'-9'2593'16,"-6"7"-825"-16,13-2 1465 15,12 0-1649-15,13 4-695 16,12 0-673-16,29 0-648 15,19-5-2961-15,11-1-3545 16,5-8 2970-16</inkml:trace>
  <inkml:trace contextRef="#ctx0" brushRef="#br0" timeOffset="60757.71">30837 2466 4512 0,'-3'0'1569'0,"-31"-7"1183"0,15 7 2129 15,-5 7-1544-15,-9 21-408 16,-3 6-1041-16,-5 24-592 16,3 5 153-1,-1 9-121-15,22 0-96 16,1 1-592-16,13-9-416 16,3-64-224-16,11 58 257 0,18-14-185 15,-5-14 160-15,14-1-336 16,4-15 64-16,-4-9-96 15,-10-8-353-15,-14-8 153 16,-11-8 232-16,-3-5-424 16,-14-12-424-1,-17 2-48-15,-13-1-200 16,0 9-657-16,1 3-631 16,6 5-1281-16,13 18-1808 15,8 0-1009-15,13 0 4402 16,3 0 944-16</inkml:trace>
  <inkml:trace contextRef="#ctx0" brushRef="#br0" timeOffset="60999.99">31190 2626 4600 0,'0'0'2761'0,"0"-4"-144"15,0 4-2617-15,0 0 0 16,-7 9 11306-16,-15 22-9922 15,-14 18-367-15,-15 10-73 16,-10 11 200-16,-3 6-416 16,5 1-504-16,4-6 96 15,55-71-320-15,-37 66-224 0,15-27-1528 16,17-22-2265 0,11-4-2864-16,14-12-1753 15,7-26 4601-15,-14 7 2537 0</inkml:trace>
  <inkml:trace contextRef="#ctx0" brushRef="#br0" timeOffset="61183.52">30848 2736 3128 0,'-2'0'3353'0,"-4"7"-1097"16,11 9 1817-16,1 16-1192 16,20 9-97-16,-7 5-1351 15,16 11-97 1,9-8-792-16,7-1-504 15,0-4-176-15,-1-5-2176 16,-5-8-3458-16,-45-31 5770 0,26 40-9058 16,2-25 4514-16</inkml:trace>
  <inkml:trace contextRef="#ctx0" brushRef="#br0" timeOffset="62366.01">29428 4228 5601 0,'-11'0'3688'0,"-13"-4"-2431"15,23-6 1135-15,4 0 89 16,26-10-1241-16,19-4-424 15,14 8-448-15,15-1-72 16,-3 7-120-16,-5 10-80 16,-24 13-48-16,-10 6 0 15,-35-19-48-15,10 39 136 0,-7-2 49 16,-14 12-81-16,-18 3 112 16,-8-3-16-1,7 1 24-15,-1-1 152 16,2-8 112-16,10 1 208 15,9-13-192-15,7-9 72 16,3-7-248-16,16-2-64 16,23-11-432-16,7-6 32 15,4-15-448-15,8-15-1536 16,4-7-1993-16,1-18-2609 16,-17-2 33-1,-2 16 4425-15</inkml:trace>
  <inkml:trace contextRef="#ctx0" brushRef="#br0" timeOffset="62778.94">30219 3939 1560 0,'-1'-3'1152'0,"-9"-3"384"0,8 0 2161 16,2 1-240-16,-1 5-905 16,1 0-2552-16,0 2 3529 15,0 13-1880-15,0 16-225 16,-7 9-528-16,-7-1-64 16,-2 5-96-16,16-44-736 15,-15 42 376-15,9-14-183 0,4 2-49 16,6-10 0-1,12-2-256-15,1-6 128 16,17-4-96-16,-7-3-112 16,12 5 336-16,-4-1-240 15,-17 0 144-15,4 8-40 16,-9 4 88-16,-10 5-24 16,-6 11 192-16,-11-2-192 15,-19-6-128-15,5 13-64 16,-13-23-1305-16,11-4-2568 15,12-13-1696-15,-7-37-4745 16,15-5 8042 0</inkml:trace>
  <inkml:trace contextRef="#ctx0" brushRef="#br0" timeOffset="62917.44">30112 3992 2840 0,'-5'0'2209'15,"-5"0"-361"-15,9 0 536 16,1 4-983-16,14 2-921 15,25-4-456-15,33-5-952 16,10-15-2953-16,19-16-672 16,-53 26 2737-16</inkml:trace>
  <inkml:trace contextRef="#ctx0" brushRef="#br0" timeOffset="63291.44">30870 3708 3968 0,'-33'5'4209'15,"7"15"-1784"-15,2 13 2504 16,-13-2-2169-16,13 24-167 16,3 7-897-16,2 6-143 15,3 2 103 1,11-2-328-16,5-5-560 16,16-16-199-16,18-4-481 15,-34-43-88-15,50 31-40 0,6-8 48 16,5-14-128-16,-5-5 128 15,-11-4-272-15,-7-12 175 16,-19-7-63-16,-12-4 8 16,-12-5-48-16,-27-9-208 15,-15 0-136 1,-15 1-16-16,-10 8-160 16,1 17 208-16,5 7-160 15,-3 19-393-15,20 9-831 16,25-8-1273-16,8-6-2448 15,19-6-2281-15,32-3 4866 16,-9-1 1472-16</inkml:trace>
  <inkml:trace contextRef="#ctx0" brushRef="#br0" timeOffset="63533.4">31542 3826 3096 0,'10'-10'2529'0,"11"-5"1023"15,0 6 1714-15,-10 4-2218 16,-8 5-567-16,0 0-729 16,-3 10-488-16,-14 20-303 15,-15 17 47-15,-11 8-440 16,-10 6 168-16,-9 5-192 16,59-66-544-16,-53 69 352 15,0-1-128-15,7-11-248 16,15-15-176-16,7-12-1280 15,19-15-2649-15,5-12-3465 16,18-21-2216-16,4-36 5674 16</inkml:trace>
  <inkml:trace contextRef="#ctx0" brushRef="#br0" timeOffset="63763.07">31286 3596 3704 0,'-3'0'2881'0,"-4"10"-1385"16,17 23 3193-16,1 8-2160 16,5 21 479-16,23 3-1103 15,9 9-521-15,13-2-512 16,-4-2-432-16,0-8-112 16,-11-17-256-16,-6 4-424 15,-40-49 352-15,39 27-1312 0,-22-4-2065 16,4-9-3056-16,-14-8-1753 15,-4-6 4546 1</inkml:trace>
  <inkml:trace contextRef="#ctx0" brushRef="#br0" timeOffset="65816.58">32207 3573 2472 0,'-31'-15'1912'0,"17"9"169"16,7 2 1512-16,1-2-633 15,3 2-679-15,6-8-977 16,22-2-216-16,3-4-232 15,29 3-215-15,0 15-129 16,2 0-48-16,-59 0-464 16,59 14 576-16,-15 6-184 0,-20 10-48 15,-8 12 72-15,-13-2 312 16,-22 14-208 0,-21 0-264-16,-7 0 41 15,-7 9-41-15,-4-13-40 16,3-3-152-16,1-12 48 15,20-10 0-15,10-15 200 16,10-4-432-16,12-3 192 16,5-3-312-16,15 0 168 15,17 2 16 1,5 4-168-16,3 1 104 0,14 0 72 16,-16 11 96-1,-2 1-80-15,-15 3 64 16,-7 11 72-16,-5 6-136 15,-12 6 192-15,-10-1-136 16,-20 2 96-16,1 11-392 16,-10-13-1057-16,14-15-4256 15,9-4-5265-15,12-15 4513 16</inkml:trace>
  <inkml:trace contextRef="#ctx0" brushRef="#br0" timeOffset="65986.53">32737 4477 7273 0,'-32'12'7882'0,"-9"7"-6426"0,10-4 2865 15,-11 8-2577-15,6-11-807 16,15-3-761-16,10-5-1105 16,6-4-4536-16,5-13-6281 15,9-8 6105 1</inkml:trace>
  <inkml:trace contextRef="#ctx0" brushRef="#br0" timeOffset="67992.67">31781 3669 2448 0,'-1'0'608'0,"-6"-10"288"0,4-10-296 0,6 5 1833 15,-3 1-601-15,0 0-639 16,0 0 63 0,0 5-416-16,0-1-8 15,-1 1-184-15,1-6-31 16,-5 13-225-16,5-4-32 15,0 6-360-15,0-8 120 0,0-2-16 16,0 4-32-16,0 3 56 16,0-1-80-16,0 4-48 15,0-3-224-15,0 3-832 16,0 0-1849-16,-8 0-2328 16,-3 6 912-1,8-4 2641-15</inkml:trace>
  <inkml:trace contextRef="#ctx0" brushRef="#br0" timeOffset="68998.25">29586 3639 1128 0,'-13'-3'0'0,"-48"-32"120"0,10-1 784 15,-1 0 976-15,-2-9 169 16,15-13-153-16,-1-7-439 16,3-9-73-16,10-14-592 15,8-10-680-15,3-15 120 16,9 11 256-16,7 102-488 15,5-88 200-15,43-1-40 0,20 0-56 16,37-8 160 0,0 24 56-16,55-28 184 15,28 14 425-15,20 20 31 16,7 9-280-16,24 32 72 16,0 18-48-16,-3 28-40 15,-23 32 25-15,-30 16 175 16,-31 16-16-16,-33 15-80 15,-39 9-192-15,-32 13 168 16,-33-3-79-16,-22 16 135 16,-37-7-232-1,-19-10 256-15,-24-13 136 16,-14-4-120-16,-19-12 217 16,-11-14-417-16,-11-23-8 15,-13-9-160-15,15-20-152 16,-1-13-400-16,8-11 416 15,1-13-472-15,12-3 656 16,13-17-520-16,7 6 224 16,15 13-264-16,8-7 0 15,21 3-128 1,13 6-400-16,4 1 112 16,15 5-1176-16,3-1-1649 15,10 6-2992-15,11 3 6273 16,11 0-18180-16,2 0 17012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5T11:19:11.9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5T11:19:13.276"/>
    </inkml:context>
  </inkml:definitions>
  <inkml:trace contextRef="#ctx0" brushRef="#br0">29786 10348 0,'0'25'0</inkml:trace>
  <inkml:trace contextRef="#ctx1" brushRef="#br0">19612 2729 2568 0,'-26'-24'296'0,"12"5"1472"0,3 0 865 15,0 6 16-15,1-4 175 16,0 11-239-16,2 1-369 15,4 1-463-15,2-1-721 16,2 5-1032-16,0 19 1360 16,10 26-512-1,4 16-16-15,0 28 1 16,1 25-177-16,1 22 96 16,-3 21-96-16,-4 28 56 15,-1-1-160-15,-8 1-208 16,-4-5 121-16,-11-4 55 15,-3-13 16-15,-2-11-120 16,-3-17-192-16,4-18-8 16,0-15 8-16,6-18 8 15,3-15-176 1,1-17-8-16,1-23-80 16,3-5-112-16,2-11 440 15,1 0-456-15,2-9 352 16,0-4-192-16,0 0 0 15,0 0 0-15,0 0-112 16,0-6 80-16,6 0 80 16,6-4-112-16,2-2 112 15,0-2 160-15,14-2-472 16,-9-3 320 0,15-11-56-16,19 8-128 15,6-14 208-15,21-11 88 16,10-15-440-16,11 4 296 15,3-1-8-15,9-3-96 16,-1 7 176-16,-3-3-200 16,-3-1 56-16,-12 13 72 15,-1-2-120-15,-12 0 128 16,-6 14 64 0,-12-6 32-16,-11 15-152 15,0 6-8-15,-10-10 96 16,-2 2-32-16,-2 13 32 15,-1-5-208-15,-13 8 360 16,3-6-408-16,-12 2 192 16,4 1-128-16,-8-1 64 15,-4 8-288-15,-7 2-824 16,-2-4-633-16,-11-6-1575 16,-14 0-2298-1,-15-4-2255-15,-6-17 367 16,-24-12 6626-16,51 31-768 0</inkml:trace>
  <inkml:trace contextRef="#ctx1" brushRef="#br0" timeOffset="711.33">19753 2788 2464 0,'0'0'0'0,"-6"-11"32"0,6-3 104 0,0-1 872 16,-3 9 465-16,3-2-25 15,-2 7 56-15,2-3 9 16,0 4-1513-1,0 0 0-15,0 0 0 16,13 1 6161-16,17 12-4609 16,-30-13-1552-16,36 24 1425 0,5 11-377 15,12 6-72-15,16 15 16 16,18 0-488-16,14 17 16 16,13 4 56-16,-2 1-111 15,-3 2-49-15,-1-2 128 16,-7-9-104-16,-5-6-184 15,-5-13 240-15,-17-5-112 16,-6-3-96 0,-14-15-72-16,-20-3 0 15,-10-2-152-15,-11-11 296 16,-10-1-40-16,-3-2 153 16,-3-3-337-16,-10-4 224 15,-2 4-256-15,1-5 136 16,3 0-48-16,-1 0-248 15,6-6 112-15,0 2 0 16,-1-1-112-16,4 5 72 16,0 0-104-16,0 5 72 15,-4 10 40 1,6 18 120-16,-3 7-184 16,1 15-120-16,-2 8 192 15,1 3-144-15,-4-5 200 16,1-3-120-16,1-14 56 15,2-2 200-15,4-26-456 16,0 6-600-16,0-10-2065 16,4-5-2840-1,-1-7-4425-15,-24-9 2552 16,-14-29 5682-16</inkml:trace>
  <inkml:trace contextRef="#ctx1" brushRef="#br0" timeOffset="1372.77">18342 3264 2696 0,'-2'0'8'0,"-6"-2"72"0,3-10 1056 0,1 5 833 0,2 4 103 16,2 1-167-16,0 2-1905 15,3 2 3488-15,8 26-1367 16,7 30-121-1,1 18-239-15,-1 35-273 16,-18-111-1488-16,16 119 1288 0,-3 8-72 16,-10 0-279-16,-3 4-369 15,-6-18-56-15,-2-24-240 16,-2-30-176-16,7-28-240 16,3-12-960-16,3-16-2257 15,16-13-3048-15,0-46-2529 16,1-31 3289-16</inkml:trace>
  <inkml:trace contextRef="#ctx1" brushRef="#br0" timeOffset="1802.59">18387 3296 6945 0,'-8'-7'2561'0,"6"-4"-1129"15,13 1 2601-15,18 0-1649 16,13 2-775-16,27 1-161 15,13 4-496 1,11 1 96-16,3 2-568 16,-5 10 0-16,-9 4-375 15,-6 6 95-15,-76-20-200 0,61 35 80 16,-9 3 416-16,-11 7-168 16,-17 9 72-16,-2 9-112 15,-9-4 168-15,-3 6 112 16,-6 12-176-16,0-6-104 15,-6 7 104-15,-8 2 497 16,-4-10-329-16,-9-2 0 16,-10 0-184-1,-7 3 48-15,-12-8-96 16,-1-14-176-16,0-5-96 16,1-12 208-16,-6-16-256 15,0-11 0-15,16-16-248 16,-7-16-800-1,0-2-1369-15,19 0-2768 16,11 20-4201-16,17 7-632 16,15 2 7282-16</inkml:trace>
  <inkml:trace contextRef="#ctx1" brushRef="#br0" timeOffset="2898.14">21757 3644 2576 0,'0'-4'0'0,"0"-6"32"0,0 4 352 0,0-4 1168 0,0-1 201 16,-2 1 55-16,0-3 57 16,2-2 287-16,4 6 225 15,-1-3-529 1,0 6-232-16,0 2-159 15,-3 4-1457-15,5 0 1168 0,-5 0-448 16,0 4-120-16,3 15 8 16,-3 10-176-16,-1 1 73 15,-1 9 23-15,-3 14-264 16,2-12 176-16,0 7 56 16,1-8-184-16,1-2 16 15,1-9-264-15,0-3 328 16,0-3-128-16,0-6-232 15,0-5 280 1,3-11-216-16,0 1-56 16,0-2 32-16,2 0 64 15,5 0 144-15,4 0-408 16,4 0 72-16,7 0 80 16,3 0 80-16,7 0-120 15,5 0 168-15,0-2-264 16,-3-2-64-16,0 0 120 15,-7 1 208 1,-2 3-64-16,-12-8-256 16,-7 8 168-16,-2-2 136 15,-2 2-96-15,-5 0 152 16,0-4 32-16,0-6-272 16,0 1 184-16,0-5-23 15,0-5 23-15,0-7-264 16,6-3 232-16,-6-4-144 15,0-6 40-15,0 2-56 16,-3-5 192 0,-12 6-144-16,-4 12 80 15,-11-2-361-15,-9 8 530 16,-3 15-313-16,-9 1 248 16,1 12-96-16,-6 5-304 15,2 5 39-15,20-2-1015 16,8-8-1840-1,18-4-4754-15,32 8-3080 0,18-9 7369 16,-37-8 1873-16</inkml:trace>
  <inkml:trace contextRef="#ctx1" brushRef="#br0" timeOffset="3699.17">22836 3580 4320 0,'0'0'0'0,"-21"-20"3249"0,10 14-1008 0,11 1 1983 0,-3 5-1351 0,3 0-2873 16,-3 3 2809-16,1 11-1985 15,-1 8-112-15,-5 16-224 16,-2 14-112-16,-7 3-16 16,1 4 0-16,16-59-360 15,-25 57 264-15,5-7 0 16,8-5 25-16,8-6-137 15,4-11-112-15,9-2-8 16,4-5-48-16,6-2 112 16,7-2 104-16,3 0-56 15,9 2-24-15,-1 1 88 16,10 20-176-16,1-6 152 16,3 14-136-16,8 11 224 15,2 7 80 1,-6-15-208-16,17 19-16 15,23 20 40-15,-15-20 96 16,-16-20-16-16,18 16-56 16,-7-15 64-16,-9-7-104 15,-16-9 16-15,-23-2 32 16,-3-13 136-16,-8-2-104 16,-9-2-39-16,-7-5-33 15,0-2-88-15,0 1-32 16,0-4-232-1,-4-5-913-15,-2-1-823 16,0 0-1793-16,-7-11-3216 16,0-28-2505-16,-10-21 6273 15,6 17 1201-15</inkml:trace>
  <inkml:trace contextRef="#ctx1" brushRef="#br0" timeOffset="4382.41">22884 3458 5121 0,'-5'-15'1400'0,"-19"-8"680"0,23 5-215 0,10-18 1527 0,17 11-1295 0,14-9-377 15,21-1-319 1,23 1-73-16,7-10-256 16,12-4-384-16,7 8-96 15,6-27-120-15,-116 67-472 0,115-59 104 16,-9-5 145-16,-11-1-137 16,-10 10-32-16,-21 1 136 15,-18 11 112-15,-15 14 96 16,-10 13-112-16,-8-2-112 15,-10 18 128-15,2 4-96 16,-2 18 80-16,13 27-16 16,-3 38 88-1,6 37-32-15,-1 31 168 16,-2 26 105-16,-10 11-297 16,0-5 120-16,-2-6-8 15,-1-11-32-15,-3-5-168 16,0-15 184-16,0-2-104 15,-2 2-96-15,2-23-272 16,0-10 208-16,-1-12-120 16,1-12-232-16,3-19-8 15,0-8 344 1,-3-25 48-16,0-7-280 16,0-8 240-16,0-14-152 15,0-5 96-15,-2-5 0 16,-2-2 88-16,-4 0-112 15,-13-16 80-15,-8-10-48 16,-10-10-96-16,-2-5 40 16,10 15-256-1,-30-9 200-15,-3 6 0 0,16 8-488 16,5 13-584 0,6 2-880-16,13 2-2617 15,14 4-1721-15,13 0-7617 16,29-10 12331-16,-27-5-328 0</inkml:trace>
  <inkml:trace contextRef="#ctx1" brushRef="#br0" timeOffset="5490.99">24692 3576 5689 0,'-10'-5'2424'0,"-12"-10"-399"0,22 3 1759 16,0 6-775-16,0 2-680 16,0 4-2329-16,3 8 2160 15,3 23-928-15,9 20-23 16,-9 16-105-16,1 14-24 16,-7-6-312-16,0-75-768 15,3 72 656-15,0-8-312 16,4-15-408-16,-7-9 248 15,6-20 17-15,-6-10-266 16,0-8-63-16,5-2 345 16,-5-26-89-16,0-24-96 15,0 7 208-15,-2-23-168 16,-3-1-64-16,4-1-112 16,1 9 192-16,3 9-144 15,5 11 56-15,-2 13 120 16,9 9-88-1,-1 0-120-15,1 4 152 16,12-2 48-16,-11 9 0 16,6 2-40-16,14 4 72 15,-11 0-120-15,11 0 168 16,-6 0 40-16,10 1-304 16,-3-1 144-16,3 0 224 15,-1-2-104-15,-14-4-416 16,8-2 632-16,-8 2-248 15,-7-2-32 1,-7 8 40-16,12 0-336 16,-17 0 344-16,7 0-224 15,11 3 48-15,-11-1 32 16,3 6 232-16,-3-1-280 16,1-4-64-16,0 3 192 15,-4 0-296-15,0 2 320 16,1-2-152-16,2 7 168 15,-7-3-184-15,-3 0 48 16,4 6 40 0,1 12 64-16,-5-2-128 15,3 16 40-15,-2-7 0 16,-4 34 96-16,3-21 168 16,-6 36-376-16,-1-33-104 15,0 19 64-15,-1-19 336 16,0 11-80-16,-1-16-120 15,1-2 56-15,-2-15 0 16,1 5 112-16,1-9-64 16,-3-4-120-1,0-3 64-15,2-11-88 16,-4 1 336-16,-6-4-240 16,-2-4 80-16,-6 0-111 15,-16-8-33-15,-13-6-8 16,-14 6 0-16,-4 0-137 15,-9-2 185-15,2 6 41 16,9 3-89 0,6 1-49-16,13-9-199 0,20 7-288 15,9-2-224 1,3 0-1184-16,20-2-3986 16,36 6-6392-16,20-3 3240 15,-19-29 7194-15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5T11:21:26.5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5T11:21:27.231"/>
    </inkml:context>
  </inkml:definitions>
  <inkml:trace contextRef="#ctx0" brushRef="#br0">15015 7368 0</inkml:trace>
  <inkml:trace contextRef="#ctx1" brushRef="#br0">1175 6221 648 0,'-8'0'0'0,"-2"-7"48"0,0 0 416 16,1-7 456-16,1 4 336 16,1-5 137-16,-1 2-17 15,3 3-128-15,4 6-368 16,1 2 273-16,5 2 63 15,-1 16-304-15,6 24-112 16,0 26-56-16,-1 13-64 16,1 10-111-1,-10 12-41-15,0 2-88 16,0-4 64-16,-5-9-224 16,2-13-8-16,1-14-248 15,2-18-16-15,5-16-24 16,10-4-88-16,12-6 112 15,2-10 0-15,28-8-184 16,9-10 40-16,29-16 80 16,19-12 240-16,16-4 32 15,20 0-80 1,12-2-48-16,5 7 8 16,3 9 160-16,24 2-8 15,50-1 24-15,-132 11-232 16,-12 1-8-16,-20 4-32 15,-27 0 24-15,-23 3-24 16,-17 7-8-16,-11 0-256 16,-2 0 264-16,0 0 0 31,-24-6-7305-31,0-1 2424 0,-31-11 648 16,38 12 3449-16</inkml:trace>
  <inkml:trace contextRef="#ctx1" brushRef="#br0" timeOffset="1323.83">1152 6041 872 0,'-5'0'160'0,"-14"0"312"0,-19 5 768 16,-6-1-168-16,17 2 105 15,5-6-465-15,17 0-392 16,5-9 256-16,17-3 288 16,27-8 80-16,4-8 89 15,18 1-353-15,-66 27-680 0,75-35 472 16,12 9-368-16,6 0 32 16,11 5 296-1,2 4-312-15,-5 4 120 0,-8 2 40 16,-8 1-64-1,-13 5-16-15,-16-5 184 16,-17 2 176-16,-25 2 361 16,-8 2 167-16,-6 4-1088 15,0-2 1048-15,-1-2-768 16,-4 0-216-16,-3-6 16 16,2-2-56-16,-4-5 8 15,7 0 32-15,1-11-40 16,2 0-80-1,0 3 72-15,0-10-8 16,2 1 48-16,-2-4-104 16,8-3 56-16,1-8 8 15,11-4 8-15,7-5 72 16,-13-3-120-16,6 2 88 16,4 1-80-16,5 11-32 15,-2 6 104-15,-8 7-48 16,-3 10 72-16,7 2-40 15,-7-4 56 1,14 9 24-16,-14 3-80 16,8 8 64-16,0-4 24 15,0 3-24-15,15 0 56 16,1-7-8-16,-2-1 32 16,18-4-80-16,36-21 176 15,-22 12-23-15,-7 8-249 16,-7 4 112-1,20-2 168-15,-4 2-360 0,8 0 80 16,-6 2-160 0,-15 0 216-16,-1 9-104 15,28-3-96-15,-25 8 104 16,-12 7 312-16,3 9 16 16,-5 14 40-16,-9 10 280 15,-10 19-64-15,-4 12 16 16,-2 10-8-16,-6 4-208 15,-8-1 112-15,-3-21-328 16,0 20 193 0,-5-18 15-16,3-7-232 15,0-14-40-15,-4-4-32 16,-1-20 64-16,1-4 32 16,-1-4-152-16,-3-1 112 15,5-4-120-15,0-5 0 16,2-1 64-16,1 2-64 15,-3 2-32-15,13 0 24 16,14-2-64-16,8 0 168 16,4 1-248-1,11-3 208-15,9-1-160 16,-5 5 104-16,22 4 8 16,-7 1 48-16,-3 2-176 15,-4 8 160-15,-1 1-56 16,-3-3 32-16,-20 15-8 15,1-15 32-15,-12 14-32 16,8-2 80-16,-19-2-64 16,0 10 16-16,-12 1 56 15,-1 1-136-15,-3 4 112 16,-10 7-48 0,-4 2 0-16,-7 4-32 15,-22 1-192-15,4-2 208 16,-3-1 24-16,1-8-24 15,-12-2 16-15,16-8-88 16,-19-12 216-16,-7-5-72 16,-19-4 64-16,-19-2-56 15,-9-5-48-15,21-4-152 16,-28 4 280 0,-41-4-56-16,-1 1-8 15,24 1 0-15,21 1-344 16,26 2-1289-16,24 5-2296 15,17-1-3272-15,28 1-2049 16,33-10 7658-16,1-5 864 0</inkml:trace>
  <inkml:trace contextRef="#ctx1" brushRef="#br0" timeOffset="2299.03">3399 6368 664 0,'-5'-4'0'0,"-14"-11"24"16,0-19 120-16,-2 12 632 16,-3 7 712-16,3-1 385 15,2 2 319-15,3 9 177 16,-2 1-433-16,12 4-328 15,3 0-503-15,1 4-465 16,2-4-640-16,-8 13 472 0,8 24 16 16,8 7-56-1,6 12-32-15,-2 4-136 16,10-3-72-16,-4-3-112 16,6-7-32-16,16 10 24 15,-11-11-72-15,13-8-56 16,9-5 24-16,2-16-8 15,5-7 64-15,-4-5 192 16,-11-5-112-16,12-11 0 16,1-14 16-16,-19 6-56 15,-13-1 216 1,-14 0-168-16,-1 4 208 16,-6-3 105-16,1-8 119 15,-6 1-72-15,-6-9-112 16,-22 0-8-16,2-8-176 15,-4 4 8-15,-6-4-48 16,-17-2-152-16,-4 0 16 16,-4 1 32-16,10 7 96 15,-4 26-24 1,5 7-280-16,14 9-88 16,-4 18-632-16,8 16-1345 15,17-9-2232-15,10 8-2584 16,17-8 1808-16,11-9 4233 15</inkml:trace>
  <inkml:trace contextRef="#ctx1" brushRef="#br0" timeOffset="2814.43">1312 7278 1344 0,'0'0'0'0,"-27"0"1296"0,-26 3 528 0,-8-3 113 16,-4-8-617-16,20-28-120 15,25-18-535-15,12-20-121 16,28-22-72-16,26-13 0 16,30-4 144-16,20 2 72 15,-96 111-688-15,120-94 696 0,20 21 313 16,7 34-313-1,1 27-40-15,-9 22-248 16,-20 36 136-16,-31 16 264 16,-35 21 72-16,-30 11-223 15,-23 15-313-15,-23 6-8 16,-15-1-328-16,-28-16 168 16,-1-24-568-16,-7-29-1697 15,14-35-2864-15,27-35-2408 16,7-41 3176-16,24 17 3577 15</inkml:trace>
  <inkml:trace contextRef="#ctx1" brushRef="#br0" timeOffset="3720.77">3056 5105 1104 0,'-5'0'-16'0,"-8"-13"168"0,7-1 432 0,-2-13 592 16,-3 3 585-16,1-1 31 15,0 6-392 1,-2 6 393-16,5 0-337 16,2 6-256-16,5 3-256 15,7 4-376-15,-7 0-568 0,-2 17 553 16,2 32 71-16,-3 16 200 15,6 9-288-15,-1 3 144 16,11-5-144-16,-13-10-56 16,0-18-144-16,0 3 105 15,1-14-129-15,4-8-272 16,3-10 40 0,2-10-136-16,1-1 136 15,11-4 8-15,-2 0-40 16,12-9-80-16,16-11-152 15,-3-8 280-15,-10-2-96 16,5-4-40-16,-16-1 80 16,-8 7 0-16,-9-10 8 15,-4 12 88-15,-6-14-56 16,-28 6-48-16,-1 7 240 16,-11-9-240-1,-18 11 104-15,0 5-192 16,8 11 0-16,10 9-512 15,3 0-1097-15,19 9-2360 16,13 11-3000-16,32 0 1576 16,6-15 4129-16</inkml:trace>
  <inkml:trace contextRef="#ctx1" brushRef="#br0" timeOffset="4514.2">4926 5776 832 0,'-5'0'-8'0,"-23"-5"512"0,7-2 1264 16,0 0 193 0,10 3-465-16,-4 2 520 15,10-2-495-15,5 4-1521 16,-1-4 1688-16,22-2-1144 16,19-4 360-16,29 0 161 15,-69 10-1065-15,96-19 1136 0,24-10 8 16,25 4-304-16,1 10-104 15,-9-9-184-15,5 4 57 16,-8 7 15-16,-17-2-80 16,-14 9-24-1,-21 0 8-15,-8-8 208 16,-20 9-96-16,-20-7 153 16,-13 5-33-16,-8 7-64 15,-7 0-40-15,-6 0-656 16,0 0 0-16,0 0 0 15,-2 0 736-15,2 0-736 16,0 0 0-16,-1 0-1216 16,-2 0-152-16,1-3-945 15,-3 3-880-15,0-3-1464 16,-9 0-2320 0,-26 4 1496-16,-10 7 4153 15</inkml:trace>
  <inkml:trace contextRef="#ctx1" brushRef="#br0" timeOffset="4878.68">4788 6134 2304 0,'-41'7'1120'0,"-20"25"785"0,45-17 799 16,16-14-1279-16,6 2 231 15,33 12 144-15,29 17-295 16,27-3-273-16,38 4 104 16,15-4-304-16,9 10-175 15,-16 0-153-15,-141-39-704 16,133 41 616-16,-4 3-32 0,-11 4 160 16,-10 2-528-1,-20-3 320-15,-8-2-96 16,-11-6-64-16,-11-11-47 15,-13-7-321-15,-2-2 48 16,-20-8-145-16,-7-5-351 16,-7-1-792-16,-9-2-816 15,-1-3-849-15,-15-9-3248 16,-15-30-1961-16,-31-30 5586 16</inkml:trace>
  <inkml:trace contextRef="#ctx1" brushRef="#br0" timeOffset="5467.53">4923 5719 1944 0,'0'0'0'0,"0"-2"816"15,27-11-96-15,31-14 1041 16,24 1-281-16,22-10-32 16,26-8-247-16,8 0-97 15,5-11-88-15,-1 8-56 16,-4 6 208-16,-8 2-247 16,-130 39-921-16,119-27 872 0,-2 5-168 15,-11 4-192-15,-16 14 48 16,-26 4 32-1,-19 8 112-15,-10 13 401 16,-8 21-1-16,-7 17-320 16,-3 25-296-16,-7 24-40 15,3 18 24-15,-5 23-32 16,-5 12-151-16,0 19-233 16,-3 6 584-16,0-9 248 15,-11 4-120-15,-2-23 16 16,-6-19-40-16,-2-31 65 15,11-23-369 1,6-36 0-16,-4-19-184 16,0-18-280-16,4-9 216 15,0-3 0-15,-3-15-64 16,-23-20-96-16,-2-9-128 16,-29-9 64-16,4-9-32 15,-10-3-288-15,-7-7-296 16,-9 1-497-16,3 3-727 15,8 19-1321 1,17 14-2032-16,-3 21-3865 0,12 8 1729 16,-6 6 6489-1</inkml:trace>
  <inkml:trace contextRef="#ctx1" brushRef="#br0" timeOffset="11856.26">29231 4085 2552 0,'0'0'0'0,"-29"0"2857"0,8 4-25 15,-3-3 1417-15,-3 4-1744 16,-2 9-513-16,8 6-776 15,-3 17-255-15,5-5-49 16,5 8-104-16,9 0-120 16,8-4-184-16,-3-36-504 15,11 36 216-15,12-19-128 0,4 2-64 16,8-10 24 0,1-4-88-16,5-5-64 0,-13-14 144 15,7-12 0 1,-24-12-144-16,-5 12-128 15,-7-12-248-15,-15 13-880 16,-15-13-1097-16,-2 22-1376 16,-6 12-1936-16,-3 8-152 15,-15 16 3697-15</inkml:trace>
  <inkml:trace contextRef="#ctx1" brushRef="#br0" timeOffset="12271.58">28703 3996 3168 0,'-12'-4'3145'0,"-8"0"-1465"0,17 1 2441 15,0 3-1112-15,3 0-3009 16,3 3 2880-1,8 18-1759-15,-4 11-41 16,1 22-232-16,-5 5-72 16,-3 8 40-16,0 13-256 15,0-80-560-15,-3 56 521 0,-5 38 143 16,0-23-400-16,6-22 136 16,-1-9 120-16,3-19-376 15,3-8-32 1,-3-9 24-16,15-8 96 0,-6-12 16 15,22-27-152 1,-22-1-104-16,20-24-112 16,-3-4-200-16,14 5-456 15,-5 19-784-15,-7 8-577 16,-11 14-928-16,2 11-3200 16,7 13-1833-16,1 2 5322 15,-7 0 1368-15</inkml:trace>
  <inkml:trace contextRef="#ctx1" brushRef="#br0" timeOffset="12812.45">29566 4117 1928 0,'0'0'384'0,"0"-6"656"0,-3-5 1049 0,0 8 743 0,-7 0-647 15,2 4-785-15,-6 13-512 16,-2 9 360-16,0 14-151 16,6-11-41-16,-4 0-232 15,1 1 112-15,13-27-936 16,-6 24 672-16,-1-2-327 0,2-4-105 15,5-2-120-15,8-2-56 16,2 4-64-16,16-8-16 16,-6 4 64-16,6-8-80 15,9-6 32 1,7-6 24-16,-7-13-32 16,-9-5-16-16,-12-3 144 15,1-10 32-15,-12 0-8 16,-3-6-64-16,0 1 32 15,0 4-48-15,-1 7 88 16,-4 5-64-16,1 14 88 16,3 12 120-16,-1 3 56 15,-3 13-336-15,1 22 184 16,2 1-112 0,8-9-128-16,9 1-232 15,14-1-944-15,11-12-2049 16,6-8-2312-16,12-5-961 15,10-18 3546-15,-24-17 1520 16</inkml:trace>
  <inkml:trace contextRef="#ctx1" brushRef="#br0" timeOffset="13194.05">30280 3929 3024 0,'-14'1'3161'0,"-9"8"-201"0,-1 7 1505 16,-16 16-1504-16,14-1-1177 15,-28 24-119-15,27-6-745 16,7-7 256-16,6-8-776 16,12-8-352-16,6-6 48 15,15-6-192-15,-19-14 96 0,40 10-112 16,3-10-216 0,2-15 16-16,2-25-48 15,-20 11 32-15,11-26 152 16,-9-8 120-16,0-33 48 15,-19 30 160-15,-7-28-168 16,-3 13 104-16,-10 35 176 16,-2 37 200-16,-6 10-128 15,-13 42-256-15,14 32 136 16,2 22-64-16,12-4-272 16,18 0-208-16,10-4-1096 15,14-1-2825 1,-12-1-3865-16,0 9 1625 15,-27-25 4601-15</inkml:trace>
  <inkml:trace contextRef="#ctx1" brushRef="#br0" timeOffset="13708.22">28517 5194 7025 0,'-14'0'2353'0,"-7"0"31"0,21 0-2384 0,0 0 0 15,0 3 6753-15,18 13-5248 16,7 8-689-16,9 13-16 15,-21 15-304-15,-2-8 0 16,-11 15-120 0,7-15-88-16,-7-44-288 0,0 49 193 15,-7-10-145-15,2-13-24 16,2-17 64-16,3-9-88 16,0-9-128-16,0-22 88 15,13-26-161-15,1-17 1 16,6-11 136-16,9-8-56 15,-4 21 56-15,14 22-208 16,-1 6 264-16,-12 30 144 16,3 13-104-1,4 16 192-15,-18 29 24 16,-6 7 33-16,-9 12 95 16,-16-1-96-16,-17-2-160 15,4-5-344-15,-5-11-737 16,10-21-1959-16,11-9-3001 15,10-14-2121-15,3-24 3593 16,6 4 2729-16</inkml:trace>
  <inkml:trace contextRef="#ctx1" brushRef="#br0" timeOffset="14011.34">28901 5320 1824 0,'0'3'2400'0,"0"4"105"15,14 3 1856-15,-3-6-1016 16,9 1-1009-16,18-3-984 15,10-2-543-15,15-10-289 16,-2-5-344 0,-15-1-192-16,-6-5 88 0,-20 4-96 15,-20 17 24-15,6-14-48 0,-3 3 0 16,-6 1-176 0,-32-9-48-16,-7-8 176 15,-6 17 208-15,19 10-64 16,-14 16 136-16,1 14 216 15,12 6 176-15,2 7 48 16,15 1-368-16,5-8-152 16,7-6-272-16,22 4-392 15,16-16-1345-15,17-3-2663 16,9-15-2626 0,12-23 2145-16,-14 1 3225 0</inkml:trace>
  <inkml:trace contextRef="#ctx1" brushRef="#br0" timeOffset="14281.06">29534 5062 3640 0,'0'0'0'0,"-6"0"4849"0,-1 0-320 15,-1 5-288-15,5 21-1648 16,-5 16-521 0,3 11-696-16,2-8-271 15,2 15-217-15,1-12-584 16,3-5-80-16,0-3-192 15,-3-40-32-15,6 29 48 0,-2-10-80 16,-1-13 24-16,5-6-272 16,1-10 8-16,4-20-392 15,5-22-1129-15,-2-14-1831 16,13-15-2570-16,6 12-1367 16,8 14 3624-1,1 27 2409-15</inkml:trace>
  <inkml:trace contextRef="#ctx1" brushRef="#br0" timeOffset="14575.38">30107 4970 3536 0,'-3'0'1353'0,"-9"3"2279"15,-5 4 793-15,-14 2-904 16,-6 9-1353 0,-7 12-775-16,-3-1-625 0,-1 10 64 15,17-2-336-15,11-10-352 16,13-7-208-1,7-1-168-15,0-19 232 0,16 11-184 16,7 0-96-16,15 1-64 16,-1-2 152-16,-3 5 64 15,-7-3 128-15,-13 9 56 16,-7-1 88-16,-7 0 56 16,-13 19 64-16,-14-12-80 15,-5 2-240-15,6-6-312 16,10-12-2176-16,11-7-4410 15,13-12-1504 1,34-22 6578-16,-28 11 456 16</inkml:trace>
  <inkml:trace contextRef="#ctx1" brushRef="#br0" timeOffset="14822.57">30211 5112 2744 0,'-3'0'5377'0,"0"5"160"15,-8 13-1688-15,-4 11-880 16,-6 4-1033-16,10 7-615 15,-5-3-97-15,10 2-520 16,2-22-408-16,16 2-200 16,7-7-192-1,-19-12 96-15,22 5-96 0,14-1-400 16,-8-4-376-16,8-8-473 16,-14-8-383-16,-12-4-480 15,-7-17-665-15,-13 9-2016 16,-28-16-1072-16,-4-18 2120 15,-1 19 2201-15</inkml:trace>
  <inkml:trace contextRef="#ctx1" brushRef="#br0" timeOffset="15183.7">30477 4997 3696 0,'0'0'0'0,"7"5"5633"16,20 10-583-16,-3 0-625 15,-5 6-1425-15,-6 4-1111 16,-5 17-769-16,-8 1-232 16,-1 2-104-1,-6 3-352-15,-7-6-400 16,4-3 104-16,10-39-136 0,-6 18-32 16,6-2 56-16,0-13-352 15,13-3 32-15,19-20 152 16,-7-19-40-16,11-14 80 15,17-10-112-15,-9-6 16 16,-3 14 216-16,-1 13 216 16,-23 28-216-16,3 12-96 15,-11 13 144-15,-9 32-296 16,-1 21 176 0,-12 4-456-16,-5 2-2105 15,4-3-3592-15,1 4-4985 16,-6 9 6169-16</inkml:trace>
  <inkml:trace contextRef="#ctx1" brushRef="#br0" timeOffset="16240.37">28509 6258 1384 0,'-4'0'992'0,"-1"0"-544"0,5 0 760 15,0-6 729-15,3 2-153 16,7 2-296-16,-7-1-231 16,3-1-49-16,15 1 0 15,-15-1-88-15,1 4-111 16,-4 0 63-16,-3 0-1072 0,8 0 984 15,-5 0-160-15,2 0 65 16,-2 1-81-16,1-1-96 16,-4 0-712-1,0 0 0-15,0 0 1832 16,1 0-1256-16,-1 4-176 16,0 6-135-16,0 11 63 15,3 16 64 1,-3 18-80-16,0-1 160 0,0 5-224 15,0 0 72-15,0-7 48 16,-3-8-104-16,-3-2-24 16,1-10 32-1,5-12-72-15,0-11-192 16,0-5 72-16,5-4-112 16,11-8 40-16,3-17 40 15,15-17-56-15,-12-18-248 16,13-4-600-16,12-10-1240 15,-12 6-1377-15,-7 20-1584 16,-8 22-1969-16,-2 4 1249 16,1 11 3401-16</inkml:trace>
  <inkml:trace contextRef="#ctx1" brushRef="#br0" timeOffset="16572.18">29079 6321 4008 0,'-2'0'1425'0,"-23"4"1343"0,7 1 897 16,-1 2 496-16,-1 5-1777 16,3 2-791-16,6 6-737 15,4 6 88-15,1-1-32 16,1 15-280 0,10-16-247-16,8-1-225 15,-13-23-160-15,25 19-24 0,12-9 96 16,-14-4-184-16,18-1 40 15,-1-5-8-15,-11-15-112 16,-3-5 15-16,-13-6-87 16,4-12-48-16,-17 1-56 15,-17 1-240-15,-14-4-360 16,-6-4-128-16,-9 20-89 16,1 1-255-1,13 23-1144-15,0 8-1137 16,12 12-1584-16,9 9 1704 15,14 9 1753-15</inkml:trace>
  <inkml:trace contextRef="#ctx1" brushRef="#br0" timeOffset="17121.45">29523 6272 1608 0,'0'0'152'0,"-11"0"896"0,6-2 1177 16,0 2 959-16,0-4-215 15,-3 4-689-15,-3 4-639 16,-2 8-425-16,-3 7-96 16,-5 7-8-16,2 15-119 15,-3-1 31-15,22-40-1024 16,-10 44 696-16,2-4-312 0,2 0-304 15,6-11-80 1,17-9-64-16,20-6-240 16,-1-9 80-16,-14-9-64 15,5-12-224-15,-3-10 312 16,-11-8-32-16,0-5 48 16,-10-5 184-16,2-10-136 15,-7 1 32-15,-6 6 112 16,5 20-40-16,-5 8 16 15,3 15-32-15,5 4 48 16,0 15-544-16,0 14-81 16,15 9-791-1,25 0-3417-15,16-8-3073 16,16-10 3842-16</inkml:trace>
  <inkml:trace contextRef="#ctx1" brushRef="#br0" timeOffset="17496.43">30203 6150 5857 0,'-8'0'2416'0,"-37"17"2081"15,24 5-208 1,-17 17-1376-16,7 9-801 16,9 1-928-16,8-4-647 15,10-17-369-15,8 12 24 16,10-10-320-16,23-9 24 15,6-7-216-15,-43-14 320 16,53 4-521-16,-8-13-407 0,8-17-80 16,-15-12 448-1,-7-18 232-15,-5-7 104 16,-9-15 128-16,-9-10 40 16,-8-4 120-16,-14 13 32 15,-2 29 144-15,-5 10 24 16,5 36-16-16,-8 5-272 15,5 32-56-15,1 20 104 16,15 8-656-16,12 8-1617 16,30-6-3920-16,33-10-1193 15,13-22 4490-15,-34-21 1440 16</inkml:trace>
  <inkml:trace contextRef="#ctx1" brushRef="#br0" timeOffset="17808.82">31103 6002 4448 0,'-22'-8'4745'0,"-11"6"-1680"16,-5 2 1416-16,-28 9-1400 15,12 7-889-15,-2 3-856 16,25 5-775-16,9-4-409 16,15-9-240-1,7 5-96-15,5-2-72 16,-5-14 256-16,18 18-225 0,9-6 41 15,8 4 80-15,2-1 64 16,3 1 40-16,-6 4 24 16,-7 5 0-16,-12-2-16 15,-15 2 112-15,-2-1 209 16,-16 10-265-16,-12-5 32 16,-5-3-184-16,6-2-481 15,5-10-1815 1,11-9-3801-16,10-9-3642 15,12-32 6659-15,-4 20 1752 0</inkml:trace>
  <inkml:trace contextRef="#ctx1" brushRef="#br0" timeOffset="17996.64">31154 6015 4753 0,'-13'7'4208'0,"5"12"-1687"15,2 16 1328-15,0 13-641 16,-7 5-311-1,-3 3-840-15,8-1-841 16,1-8-856-16,7-8-520 16,10-9-1104-16,8-12-2569 15,2-11-3881-15,-20-7 7714 0,36-1-8922 16,2-44 5754-16</inkml:trace>
  <inkml:trace contextRef="#ctx1" brushRef="#br0" timeOffset="18106.14">31236 5753 2056 0,'-11'0'1688'0,"-2"0"-1200"16,8 9-824-16,5 10-808 15,15 11-72-15,2-9-312 0</inkml:trace>
  <inkml:trace contextRef="#ctx1" brushRef="#br0" timeOffset="18531.29">31708 6050 2504 0,'-4'0'2257'16,"-20"10"1447"-16,10 1 217 15,-5 7 656-15,-15 2-1080 16,-4 20-1193-16,9-2-1071 16,-2 1-553-16,7-9-264 15,7 0-352-15,8-6-96 16,9-4-120-16,0-20 152 0,7 15-168 15,11-7-344-15,7-3-40 16,-1-5-113-16,5-13 9 16,8-5 176-1,-11-2 200-15,3-4 96 16,7 11 8-16,-13 1-16 16,3 12 104-16,-6 14-40 15,-7 15 192-15,-10 10 168 16,-4 4 88-1,-9 7 432-15,-17-2-48 0,-21-9 121 16,3 1-225-16,5-4-296 16,-15-18-40-1,18-8-336-15,20-10-496 16,2-18-1753-16,6-22-3504 16,14-15-3753-16,23-27 4345 15,-24 60 3881-15</inkml:trace>
  <inkml:trace contextRef="#ctx1" brushRef="#br0" timeOffset="18909.49">31929 5979 3448 0,'0'0'2865'15,"0"8"2464"-15,11 9-760 0,-1 11 64 16,-4 1-912 0,-6 21-1065-16,0 2-1007 15,-6 6-233-15,-12-2-744 16,4-6-248-16,1-8-312 15,5-3-64-15,8-39-48 16,-2 20-112-16,14-9-216 0,0-7-248 16,9-10-144-16,13-24 136 15,-7-2 184-15,8-26 48 16,-1-11 200-16,5-14-56 16,-1 4 176-1,-3 24 23-15,-19 26 130 16,-7 21 23-16,-3 11-48 15,0 28 432-15,-6 27-408 16,-3 7 96-16,-5-10-168 16,-3 5-160-16,1-19-1153 15,-6 5-2751-15,-14-6-3898 16,-18-1-4265-16,-50-24 8331 16</inkml:trace>
  <inkml:trace contextRef="#ctx1" brushRef="#br0" timeOffset="19496.78">30367 6180 2280 0,'-2'-3'1472'0,"-11"-7"1409"0,-4 0 1840 16,-3 7-968-16,-16-1-569 15,16 0-583-15,-5 4-705 16,-1 3-183-16,-4 3-513 15,-1 12-432 1,-7 23-40-16,7-3 104 16,31-38-832-16,-32 44 777 0,8 0-265 15,0 5-24-15,13-6-264 16,6-6-152-16,5-8-24 16,9-4-232-16,6-3 184 15,19-11-168-15,17-3-56 16,2-11 16-16,6-22-440 15,2-22-73-15,-16-10 17 16,3-11 128 0,-11-3 304-16,-18-11-72 15,-3-10 104-15,-12-5 136 16,-14-2-40-16,-6 21 144 16,1 39 104-16,-2 29 24 15,-2 15 176-15,-7 48 48 16,2 23 104-16,5 31-40 15,11 7-320-15,8 5 0 16,6-21-88-16,20-9-480 16,11-14-1704-1,1-7-3425-15,15-5-4530 16,5-12 2346-16,-23-34 6385 16</inkml:trace>
  <inkml:trace contextRef="#ctx1" brushRef="#br0" timeOffset="19878.58">32588 6551 15115 0,'-29'0'6329'0,"-7"0"-5153"0,36-6 329 0,-7-3-657 16,5 1-792-16,2-2-2377 15,20-2-6889-15,18-15-2168 16,-19 17 9266-16</inkml:trace>
  <inkml:trace contextRef="#ctx1" brushRef="#br0" timeOffset="20060.38">32936 6469 11730 0,'-8'0'7706'15,"-14"-7"-3201"-15,15 4-841 16,3-7-2479-16,2 4-1041 16,5-4-1161-16,7-4-3752 15,7 8-8113 1,-2 0 2624-16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24:33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26028 11030 5881 0,'-75'-23'5265'0,"-33"-38"-4913"0,38 16-1080 16,-31-35 1112-16,33 6 176 15,23 3-624-15,-19-79-200 16,21 8 8-16,1-16 296 16,16 21-136-16,-15-92-304 15,-4-36 160-15,45 265 240 0,-31-290-40 16,6-18 264-16,20-22-40 15,29-8 64 1,19 5 656-16,23 21 472 16,22 17-143-16,34 27-177 15,42 18-280-15,41 17-464 16,60 8-384-16,52 23 136 16,63 13-248-16,45 36 208 15,36 23-64-15,25 32-216 16,-3 37 256-16,-21 51-320 15,-39 37-144-15,-30 74 136 16,-47 51 32 0,-52 67 272-16,-50 62 40 15,-45 56-40-15,-58 9-168 16,-63-1 104-16,-57-4 216 16,-53-10 112-16,-64-12 432 15,-64 4 192-15,-76 0 624 16,-63 5 113-16,-66-9-185 15,-52-14-272-15,-37-29-376 16,-15-33-384 0,15-52-704-16,31-72-1584 0,33-72-2737 15,29-61-3481 1,0-39 1673-16,172 24 4665 0</inkml:trace>
  <inkml:trace contextRef="#ctx0" brushRef="#br0" timeOffset="961.83">15517 17007 2816 0,'-37'1'2977'0,"-62"13"-1761"0,-2-10-2576 0,6-8 1896 16,-1-21 296-16,-16-14-616 16,19 10-32-16,-76-56 696 15,63 28-280 1,-46-40 481-16,-55-55 215 15,85 40-304-15,122 112-992 0,-155-172 1704 16,17-30-399-16,17-24-401 16,36-31-176-16,36-4-32 15,45 5 16-15,43 1-55 16,35-8 927-16,56 7-1416 16,54-7-216-16,66 16 240 15,47 11-360 1,40 41-536-16,40 42 32 15,30 12 176-15,21 59 920 16,18 56 24-16,2 53 72 16,-23 49-600-16,-47 37 816 15,-39 44-376-15,-41 30 232 16,-54 18-208-16,-43 10-376 16,-57 36 808-16,-41 0 553 15,-46 11-1129-15,-36 13 312 16,-30-1 304-1,-56-8 104-15,-26-2 737 16,-37-10-537-16,-34-17-696 16,-40-19-576-16,-18-40 168 15,-29-30 216-15,-9-37 512 16,-16-52-568-16,-25-34-72 16,-9-26-552-16,-1-43 96 15,-15-8-80 1,5 10 696-16,12 13-544 0,17 25-472 15,17 14 352-15,25 13-1088 16,34-3-2121 0,39-15-3105-16,34-39-3392 15,45-39 3145-15,59-6 6033 0</inkml:trace>
  <inkml:trace contextRef="#ctx0" brushRef="#br0" timeOffset="5858.69">17181 14381 1616 0,'3'-14'-32'0,"8"-27"0"0,-5 33 16 15,-2 3 144-15,-1-1 640 16,-3 6 880-1,-3 4 65-15,-4 3 39 16,-4 1 225-16,0-2 199 16,0 0-192-16,-9 2-559 15,4 7 87-15,-1 5 128 16,-4-6-391-16,-2-20-65 16,-7 2-368-16,6-9 120 15,-2 8 73-15,12-6-241 16,-1-14-472-16,9-14-656 15,4-10 416 1,17-9 344-16,12-2-320 16,0 16-144-16,12 11 32 15,6 8 288-15,17 7 360 16,-6 11-456-16,7 12 384 16,-10 20-672-16,-7 29 784 15,-10 4 72-15,-17-7-15 16,-6 2-377-1,-10 9-120-15,-10 3 256 16,-15-11 0-16,-17-10 16 16,-1-9 240-16,-8-5-888 15,3-17 504-15,2-6 80 16,1-14-504-16,13-8 224 16,-1-5-544-16,4-17 304 15,9-4 216-15,10-40-216 16,7 16 24-16,15-2-616 15,7 21 960-15,5-2-256 16,10-2 56-16,0 27-312 16,3 20-32-1,4 26 304-15,-6 18-48 16,-1 5 488-16,-27 9-376 16,7 14-112-16,-17 2-104 15,-6-8-208-15,-12-18 896 16,-6-6-400-16,-16-10 168 15,11-9-368-15,-11-20-72 16,5-20 712-16,12 7-872 16,-12-23-64-16,3-8 528 15,9-18-832 1,11-12 616-16,5 15 336 16,14 2-472-16,5 16-144 15,21 20-136-15,-5 2 424 16,13 20 96-16,3 2 120 15,3 9-96-15,-5 12-624 16,-4 23 688-16,-12-1 416 16,-15-16-72-16,-8 12-576 15,-6-2-408-15,-21 26 344 16,-6-28 416 0,-9-8 440-16,-1-11-720 15,0-13 24-15,9-26-328 16,12 3 320-16,-5-32 368 15,8-9-736-15,11-1 208 16,5 15-96-16,11-5 16 16,7 5 560-16,11 10-584 15,-13 24-216-15,8 14 304 16,-5 21 320-16,5-9 448 16,-6 9-680-1,-5-2-168-15,-10 22 56 16,-3 12 176-16,-5-17 552 15,-9-11-536-15,-7-4-88 16,0 3-128-16,3-7 224 16,2-15 448-16,5-3-240 15,0-7-392-15,5-11-248 16,4-17 16-16,2 2 712 16,6-16-480-16,4 8-88 15,9 15 64 1,-4 1 32-16,2 12 464 15,-2 6-464-15,6 9 296 16,-7 23-528-16,-4 22 408 16,-4-5 392-16,-1-15-272 15,-8 2-136-15,-10 3-336 16,-2 5 464-16,-4-15 344 16,1-12 120-16,4-13-728 15,4-5-352 1,-6-15 360-16,7 1 144 15,6-25 40-15,3-13-136 16,3-4-224-16,16-6-16 16,-5 14 632-16,6 25-408 15,9-14 264-15,-20 46-328 16,6 6-24-16,2 21 576 16,-2-11-264-16,-6 7-240 15,-1 3-128-15,-8 15 272 16,0 0 128-16,-11-16 216 15,-5-1-544 1,-6-10-72-16,-14-2 144 16,14-10 88-16,-20 9 608 15,5-12-720-15,8-26 48 16,-6 3-336 0,8-20 288-16,8-17 512 0,-1-3-816 15,17 20 512-15,3-22-392 16,19 23-208-1,-3-1 448-15,18 15 184 0,-5 7 136 16,8 11-376 0,0 9-136-16,1 11 352 15,-4 30 88-15,-16-12 144 16,-2 15-424-16,-12 15-96 16,-5 3 112-16,-15 6 400 15,-13-30 176-15,-11 6-792 16,11-26 40-16,-13-3 88 15,20-3 296-15,-5-14 680 16,7-11-1176-16,1-28-96 16,11-3-48-1,6-8 584-15,9 5 112 16,10-2-360-16,12 19 48 16,5 5-280-16,3 23 464 15,0 10 328-15,-10 15-576 16,0 13 144-16,-12 1-176 15,-9 12 416-15,-6-21 368 16,-6-17-816-16,-7 12-1256 16,-5-10-2937-1,2-25-7346-15,-14-25-95 16,-23-37 10274-16</inkml:trace>
  <inkml:trace contextRef="#ctx0" brushRef="#br0" timeOffset="8588.21">4758 10412 2520 0,'0'0'0'0,"-116"-3"1160"0,35 12-1104 15,21 21-48 1,18 0 320-16,20-3 88 16,12-7-207-16,30-4-274 15,20 2 146-15,29 6 47 16,9 1-32-16,20 9 48 16,-98-34-144-16,117 32 160 0,7 16 312 15,7 18 152-15,15 0 24 16,10 16 144-16,7 2-8 15,11-1 49-15,13-9 15 16,14-12 208 0,19 0-128-16,6-5-264 15,6-2-200-15,15-3 40 16,-8-4-31-16,15-13-225 16,-9 10-136-16,1-14-32 15,-3-2 232-15,1 8-144 16,-5-31-8-16,-3-6 152 15,0-20 32-15,-4 14-152 16,2-21-168-16,-11 1 96 16,0-17 232-16,-8 12-32 15,-5 16-240 1,-4 6-120-16,-12 10-240 16,-8-2 304-16,-3 0-80 15,-15-2 120-15,-1 6 80 16,-7-6-64-16,-6 7-40 15,-13 0 96-15,-1-3 72 16,-13-5-136-16,-9 2 88 16,-5 7-96-16,-9 0 0 15,0 15-16 1,-11 6-256-16,-9-1 216 16,-6-7 96-16,-12-6 72 15,-2 10 104-15,-11 8-136 16,-13-17 80-16,5 28 89 15,-5-20-97-15,-3-11 72 16,-10 19-144-16,-15-19-24 16,5 23 24-1,-2 1-144-15,2-19 80 0,-4 5-32 16,0-7-32 0,3-2 64-16,-10 19-200 15,1-25 80-15,-4 1 16 16,7-3-96-16,-7 1-72 15,2 0-112-15,1-4-112 16,-3 3 279-16,-3 4-7 16,0-4 56-16,4-1 224 15,-4-2-80-15,0-9 17 16,-2 6 87-16,-6 5-104 16,-5 1-16-1,0-1 8-15,-1-9-16 16,-4 2 0-16,9 3-112 15,-1 4-88-15,3-2-281 16,7 2-1335-16,0-4-1377 16,0 0-631-16,12-6-665 15,-6 4 536-15,1-12 2633 16</inkml:trace>
  <inkml:trace contextRef="#ctx0" brushRef="#br0" timeOffset="10500.77">4338 10897 3200 0,'-347'-88'-384'0,"171"62"320"0,-67 14 64 15,-7 12-176-15,0-6-32 16,109-9-32-16,-29-20 24 16,-18-27-496-16,-24-31 192 15,-1-39 240 1,9-36 152-16,12-33 136 0,24-24-8 15,15-32 8 1,30-22 112-16,34-24 224 16,40-28 384-16,36-16 168 15,47-22 112-15,46-7-248 16,51-1-167-16,2 99-129 16,82-65 152-16,47 42 32 15,102 17-200-15,136 59-184 16,-126 189-480-16,53 75-96 15,51 79 424 1,-116 22-144-16,-22 28-256 16,-30 17 424-16,-20 27-176 15,-38 36-104-15,-31 28-104 16,-46 32 192-16,-58 21-64 16,-56-1 40-16,-64-13 104 15,-69-10 360-15,-66 8 1048 16,-58 3 176-16,-54-6-31 15,-36 4-777-15,-15-16-752 16,9-27 72-16,21-62 208 16,37-72-344-1,38-78-960-15,76-54-2057 16,35-58-1224-16,-2-69 785 16,66 81 3024-16</inkml:trace>
  <inkml:trace contextRef="#ctx0" brushRef="#br0" timeOffset="11378">5098 6829 2216 0,'-58'-74'88'0,"-51"-86"8"0,66 29 256 0,33 13-144 0,44-1-136 16,49-23 160-16,57-15-32 16,59-13-32-1,41-23-16-15,54-26-72 16,51-10 128-16,62-23 240 15,-407 252-448-15,467-267 457 0,54-14 311 16,44 5-232-16,57 3 176 16,34 17-440-16,-141 64-64 15,382-105-120-15,-168 72 312 16,-167 81-304-16,200-32-160 16,14 17 16-16,7 25 40 15,4 35-16 1,4 19 24-16,5 31 192 15,-3 3 240-15,-5 17-8 16,-5 16-312-16,-18 26 32 16,-24 45 17-16,-40 18-9 15,-39 29-104-15,-35 33 32 16,-46 37-72-16,-63 8-8 16,-43 14-24-16,-44 17 88 15,-25-4-48-15,-43 10 184 16,-33-3-184-1,-41-6-16-15,-41-7 16 16,-42-7 128-16,-36-7 216 16,-21-13 56-16,-40-16-40 15,-21-8 0-15,-33-14 8 16,-14-18 80-16,-8-26-192 16,-30-19-40-16,0-28 56 15,-8-17 192-15,-11-12 193 16,-18-14-73-16,-6-3-136 15,-6-5-176 1,1 0-264-16,-14-1-120 16,1 1-248-16,6 3-904 15,11-4-1169-15,-3 0-520 16,-10-1-735-16,-2-10 519 16,21 5 1233-16</inkml:trace>
  <inkml:trace contextRef="#ctx0" brushRef="#br0" timeOffset="11589.84">25842 5370 6937 0,'0'0'0'0,"-47"-16"2192"0,22 17-2200 15,20 15 449-15,13 4 423 16,42 18 56-16,24-9-384 16,30-9-112-16,31-1-208 15,20-9-176-15,2-6-8 16,-4-4-8-16,-153 0-24 15,139 0-56-15,-35 0-360 0,-30 0-1608 16,-30-12-1633-16,-30-4-888 16,-14-4 2633-16</inkml:trace>
  <inkml:trace contextRef="#ctx0" brushRef="#br0" timeOffset="13380.27">13405 11745 3072 0,'-82'25'2097'16,"61"-19"-1153"-16,2-1 728 16,11-2-376-16,5 1-103 15,6 16-305-15,8 0-152 16,26 10-48-16,1 42 40 16,7 2-80-16,5 24-15 15,6-8-65-15,13-7 112 16,0 9-136-1,11-8-224-15,7-18-80 0,12-21 224 16,-5-9-120 0,-1-1 88-16,-5-2 569 15,5-16-1289-15,1-24 608 16,1-13-584-16,-7 13 256 16,9-5 336-16,-1 7-352 15,2-19 200-15,6 8-112 16,-2-4 48-16,3-2-16 15,2 17-160 1,5-7 248-16,4 6-144 16,-5 1-64-16,3-2 96 15,-33 4-24-15,59-8 96 16,-26-1-128-16,-12 7 56 16,-5 0-32-16,-8 5 0 15,-7-8 104-15,-3-2-64 16,-9 15 48-16,-5-5-32 15,-20 20-72-15,1-22 136 16,10 14 160-16,-35-4-160 16,29 6 168-16,-29-4 0 15,4 24 8 1,3-9-32-16,7-3-96 16,-8-7 56-16,0 4-208 15,10 11 729-15,-8-7-1386 16,-3-8 850-16,-4 8 127 15,-6 6 528-15,5 6-912 16,0-10 64 0,-3-2-272-16,-1 3 472 0,-1 3 784 15,-3 7-936-15,-2-2-136 16,-1-20 136 0,-4 7 432-16,1 7 480 15,-4 2-1144-15,0-3 96 16,-3-10-104-16,0 6 312 15,0 2 825-15,0 1-873 16,3-1-336-16,-3-3-40 16,0-3 448-16,-3 2 904 15,0-2-1168 1,0-2-24-16,0 10-688 16,-2-12 736-16,2 7 784 15,-4 0-816-15,-1 11 32 16,3-8-560-16,2-5 608 15,0 5 576-15,1-10-376 16,-1 3-624-16,0-3-144 16,1 1 504-16,2-3 816 15,-1-6-592-15,-1-2-376 16,2 0-352-16,-3 0 392 16,1-2 632-1,1 2 112-15,1-4-816 16,0 0-344-16,0 2 296 15,-2-3 864-15,2 0-576 16,-5 0-144-16,2 0-625 16,1 0-511-16,-1 0 552 15,0-8-1824-15,-3 2-881 16,2 0-3105-16,1-2-287 16,-2-4 1792-16,-9-7 3385 15</inkml:trace>
  <inkml:trace contextRef="#ctx0" brushRef="#br0" timeOffset="13879.01">16914 13239 1912 0,'-5'6'1024'0,"-1"-2"-512"0,6-4-512 15,0 0 0-15,0 0 0 16,13 0 7274-16,-3 1-5946 16,7 7 552-16,2 2-79 15,4 5-297-15,-7 10-96 16,-3-4-807-16,-13-21-601 15,13 28 832-15,-7 11-424 0,0 1 512 16,-1 0 544 0,2 0-1288-16,-1-19-256 15,0 0-144-15,7-12 504 16,-1-3 521-16,0-3-577 16,8-3 120-16,-1-10-592 15,10-6 704-15,-15-1 592 16,23-7-696-16,-10-4-336 15,10 3-416-15,-6-6 680 16,4 7 360-16,-9 0-1864 16,1 9-1593-1,10 0-2368-15,-8 2-1488 16,-4 1 607-16,3 8 3114 16,-24 4 1344-16</inkml:trace>
  <inkml:trace contextRef="#ctx0" brushRef="#br0" timeOffset="15696.3">17137 13751 1416 0,'-3'0'48'0,"-11"0"240"0,1 3 680 0,-2-1 464 16,1-2 201-16,3 2 175 16,-1-2-39-16,1 0-9 15,2-7-312-15,2-3-200 16,2-8-23 0,4-20-801-16,1 38-424 0,13-33 768 0,1-8-592 15,13 1 440 1,-14 14-144-16,19-24 1201 15,-5 25-1041-15,-2 1-360 16,-1 18 304-16,-5 2 352 16,0 8-304-16,-1 12-184 15,-1 7-232-15,-7 2 144 16,-4-1 313-16,-6 14 79 16,-4-7-160-1,-8-7-184-15,-8-3-360 0,-21 4 448 16,6-12-432-1,-8 2 1160-15,-13-8-1128 16,6-4 64-16,10-11-648 16,0-14 504-16,11-3-96 15,6-17 472-15,11-3-1072 16,7 1 488-16,8-19 640 16,15 15-160-16,11 7-104 15,-2 13-296-15,14 3-272 16,0 11 680-1,-3 8 472-15,1 10-327 16,-1 21-601-16,-3-9-681 16,-6 12 945-16,-8-4 472 15,-8 14 121-15,-10-6-881 16,-4 8-176-16,-12-9-145 16,-18 8 1114-16,1-18 199 15,-12-1-1192-15,2-6 192 16,6-9-241-16,-1-9 786 15,19-12 575 1,-2-14-1848-16,13-9 447 16,5-7 209-16,13-5 969 15,21 11-177-15,-7 17-760 16,2 8-56-16,8 5 7 16,-2 5 530-16,-1 12 663 15,-8 6-1008-15,-1 7-184 16,-5 8-160-1,-4-4 912-15,-10 12 304 0,-6-1-936 16,-3 5 0 0,-15-12-696-16,-12 2 1224 15,6-3 120-15,-15-6-496 16,-3-2 64-16,10-14-488 16,2-5 920-16,12-8-144 15,-4-18-920-15,11 8 472 16,7-17-1081-16,12 0 1417 15,21-3 721-15,-13 3-857 16,18 10-256-16,0 9-528 16,-7 16 856-1,-5 2 416-15,2 31-248 16,0-6-200-16,-6 14-1208 16,-5-5 1536-16,-10 7 352 15,2-4-704-15,-15 9 64 16,1-25 160-16,-14 8-384 15,-1-1 232-15,-3-29-24 16,1 3-80-16,1-9-800 16,2-5 1088-1,2-14-480-15,2-13 168 16,14-22-320-16,2 9-768 16,9 10 1080-16,7-17 96 15,15 16 664-15,-1 11-1128 16,11 5-104-16,-10 12 64 15,0 10 952-15,3 10-152 16,-17 2-400-16,9 26 24 16,-14-4-128-16,-5 6-184 15,-4-2 248-15,-12 11 656 16,-8 1-544 0,-21-5 200-16,-2 9-952 15,-2-27 704-15,-1 1 520 16,6-15-784-16,0-10 0 15,7-10-560-15,16-13 672 16,-2-7 64-16,12-24-120 16,6 5-248-16,10 10-593 15,9 5 1057-15,9 9 56 16,-8 7 777-16,17 11-793 16,1 7-1089-16,-13 10 1137 15,8 20 40 1,-8-1 729-16,-5 6-1249 15,-8 3 312-15,-11-8 448 16,0 14-336-16,-17-15 464 16,-6 1-512-16,-15-5 144 15,6-16-288-15,1-7 40 16,-1-19 176 0,3-17-1248-16,10-10 888 0,6-8-785 15,13 2 201 1,5 10-256-16,8 16-1785 15,3 6-335-15,5 11-2682 16,17 12-1231-16,-1 18 2088 16,-10 2 4657-16,-12-20-776 0</inkml:trace>
  <inkml:trace contextRef="#ctx0" brushRef="#br0" timeOffset="16464.46">17498 14175 2008 0,'-3'1'264'0,"-8"14"816"15,7-10 305-15,4-3 935 16,0 4-320-16,0-1-359 16,0 2-73-16,0-4 16 15,0 2-319-15,0-3-481 16,4 3-72-16,-4 22 64 15,0-27-776-15,0 14 824 0,0 5-352 16,0-22-135-16,0 8-201 16,3-2 184-16,0 7 160 15,0-9-352 1,5-12 72-16,-1-7-8 16,6-2-200-16,1-2 584 15,-4 2-248-15,-1 18 376 16,1-3-464-16,-7 7 416 15,5 1 65-15,-5-3-577 16,1 5-360-16,-4 5-649 16,3 13-2575-16,0-16-6378 15,0 3 1824-15,-3-6 6498 16</inkml:trace>
  <inkml:trace contextRef="#ctx0" brushRef="#br0" timeOffset="20032.28">26411 11922 2888 0,'-113'-35'1905'0,"-37"-42"-1097"15,11 3-104-15,7-20 360 16,1-29-424 0,-7-33-320-16,-3-35 16 15,11-30-56-15,6-34-32 16,17-34 169-16,31-37 79 16,76 326-496-16,-37-365 272 0,37-31-328 15,47-20 336-15,32-7 336 16,22 12 240-16,30 20-72 15,36 18-216-15,35 30-168 16,34 38-7 0,46 30-265-16,37 41-8 15,45 37-88-15,17 51 112 16,4 49 56-16,3 47-352 16,-8 46 104-16,-29 46-8 15,-9 34-88-15,-20 39-136 16,-25 33 55-16,-4 30 153 15,-25 12-32-15,-29 30 40 16,-41 25-24-16,-40 11-56 16,-42 13 112-1,-57-5-104-15,-35 10-16 16,-51-2 120-16,-60 19 432 16,-49-15 385-16,-28-7 263 15,-39-19-256-15,-39-4 48 16,-36-7-104-16,-17-8 40 15,-19-26 233-15,-25-4 95 16,-17-13 240-16,3-16-392 16,10-8-143-16,14-30-377 15,42-18-392 1,34-23-8-16,42-49-168 16,40-35-1161-16,39-46-2479 15,36-27-3826-15,24-28-904 16,27-7 5618-16</inkml:trace>
  <inkml:trace contextRef="#ctx0" brushRef="#br0" timeOffset="23501.89">17872 11170 1384 0,'0'0'0'0,"-11"-8"-40"0,3 0 8 16,6 6 40-16,0-6 0 16,2 0-16-16,0 1 24 15,7 4-8-15,-1 3-16 16,-6 0 8-16,3 0 16 16,-3-4 224-16,0 1 392 15,0 3-632-15,-1 0 680 16,-7 0 104-16,3-3-176 15,-11 0 337-15,3-1-209 16,2-2-200-16,-2 6 232 16,5-8-112-16,2 6 80 15,-1 2-39-15,1-10-25 16,1 6 88-16,2-6 32 16,0 6 24-16,-1 2-8 15,0 2-80-15,4 0 17 16,-2 0-121-16,2 0-624 15,0-8 976 1,0 8-976-16,0 3 368 16,6-2-200-16,6 0 136 15,4-1 120-15,13 0-152 16,7 0 8-16,9 0 48 16,-1 0-15-16,28 0-153 15,3-2 144-15,21-8-48 16,5-3 16-16,10-4-32 15,16-1-80-15,9 5-40 16,9-8 440 0,-1-14-328-16,13 16-256 15,12-9 224-15,1-3-240 16,0 21 64-16,4-9 96 16,-2-2 8-16,0 2-48 15,2 5-56-15,-5 8-16 16,-12 2-40-16,-1 4 72 15,-2 0 40-15,-10 4 32 16,-4-3-32 0,9 0-64-16,-8-1 32 15,-8 0-72-15,-5 0 112 16,-4 0-72-16,-9-2 104 16,-9-6-80-16,-11 4 24 15,-4 4-48-15,-4-2 32 16,-7-2-24-16,-13 0-72 15,1-1 104-15,-7 0-32 16,-2 5 24-16,-6 0-32 16,6 0-88-16,-9-2 104 15,-7-2-24 1,1-2 144-16,-4 6-40 16,-3-4-200-16,-20 4 160 15,3 0-64-15,-3 0 208 16,-2 0-272-16,1 0 32 15,-3 0 8-15,6 0-136 16,-6 4 8-16,-1-4-408 16,4 1-712-16,-6-1-873 15,-3 0-1783 1,-1-4-769-16,0 4-689 16,-6 0 5378-16,0 0-4504 0</inkml:trace>
  <inkml:trace contextRef="#ctx0" brushRef="#br0" timeOffset="37672.68">8174 10721 1944 0,'-27'-15'72'0,"-87"-30"568"15,32 26 160-15,33 5-160 16,15 4-184-16,11 2 33 16,19 8-305-16,12 0-232 15,29 18 176-15,9 11-24 16,26 0 32-16,15-3 264 15,-87-26-400-15,99 15 544 0,9-2 104 16,18-11 32-16,27-2 168 16,15-10 81-1,15-5-217-15,18 0-112 16,7 3 112-16,15-2-168 16,13 4-224-16,-10-4-184 15,5-5 256-15,-8-16-16 16,3 11-48-16,-9-15-40 15,-9-5 9-15,-11 3-97 16,-14 3 96-16,-9 14-40 16,-14 4-40-16,-22 14-72 15,-23 6-120-15,-12 10 120 16,-10 2 0 0,-19 6 96-16,-10-6-16 15,-8 2-216-15,-11-5 256 16,0-1-64-16,-3-5-24 15,-4 2-16-15,5-3-96 16,-6-2 8-16,3 0 88 16,-3-4-176-1,3 4 88-15,-12 0-48 0,-12 4-16 16,3 1-24-16,2 0-16 16,-5 1-40-1,3 1-224-15,-4 5-1104 16,1 2-1753-16,1 1-1496 15,6 1-296-15,-10 13 2137 16</inkml:trace>
  <inkml:trace contextRef="#ctx0" brushRef="#br0" timeOffset="40871.31">3459 10662 512 0,'-42'-15'-96'0,"-25"-24"16"0,-7 14 40 15,-8-3 24-15,0-1 16 16,2 2 0-16,8-1 32 16,1-9-24-16,28 25 56 15,-18-16-24-15,-14-9 96 16,-12-21 16-16,87 58-152 15,-100-67 184-15,1-13 16 16,-8-21 104-16,-2-21 152 16,-2-17 104-16,2-18-136 15,3-11 120-15,11-7-112 16,10-11-336-16,19-12-120 16,33-15 32-16,25-22 296 15,35 52 160-15,58-130 521 16,10 65-593-16,28 11 96 15,20 8-136 1,-13 67-88-16,72-50 216 16,258-169-200-16,-216 223-400 15,13 30 16-15,7 16 0 16,126-7 312-16,-87 72 24 16,-35 33-88-16,-16 24-88 15,-19 47 288-15,-4 21 120 16,-6 30-192-16,-24 22 33 15,-10 19 23-15,-24 28 24 16,-22 6-48 0,-13 4-16-16,-21 12-96 15,-29 7 144-15,-32 14-56 16,-36 1-152-16,-19-16-32 16,-41 1 72-16,-34-5 96 15,-33-5-16-15,-49 14-168 16,-30-14-176-1,-43 2-16-15,-18-23-104 0,-13-22 200 16,-7-17-472-16,11-12 288 16,18-26-80-16,40-20-56 15,27-8-544 1,61-14-1673-16,42-1-608 16,-10 18-15-16,23 6 2032 15</inkml:trace>
  <inkml:trace contextRef="#ctx0" brushRef="#br0" timeOffset="42227.91">12893 11459 1248 0,'0'0'0'0,"-27"1"-40"15,6-6-8-15,-1 5 56 16,-6-5-32-16,7-13 48 16,2-8 8-16,3 3-40 15,2 18 16-15,2 5 112 16,3 0 64-16,-4-2 120 16,13 2-304-16,-13 6 368 0,-3 20-64 15,-5 23 56-15,2 4-24 16,3 5-72-16,6-4-32 15,6 7 168-15,2-3 0 16,5 4 33 0,7-12 79-16,3 7-72 15,8-1-24-15,12 2 48 16,-4 1-152-16,6-16 8 16,5 5-24-16,5 1 24 15,24-8 128-15,-1-17-96 16,15-18 16-16,7-1 121 15,11 0-57-15,16-9-120 16,7 2 264 0,2-2-304-16,7-16 32 15,15 10-144-15,9-4 56 16,4 2-24-16,10-9 16 16,-4-10 80-16,0 11 96 15,-2 0-96 1,3-3-88-16,-9 7-64 0,-3 7-136 15,-5 9 168-15,-9 9-48 16,-9 2 8-16,-7 2 97 16,-3 4-97-1,-7 3 48-15,-3 22 16 16,-5 11-104-16,-9-21 48 16,-4 17-104-16,-12-3 72 15,-12 20 16-15,-10 6 8 16,-13-7 88-16,-5 5 64 15,-6-4 168-15,-13-2 264 16,-9-5-616-16,-6 1-312 16,-2-11 368-1,-1 11 72-15,-3-9-120 16,-3-15-152-16,0-13-216 16,-1-13 344-16,1-3 336 15,-2-4-760-15,2 2 80 16,0-5 264-16,0 0 0 15,-1-8-1704-15,-6-17 744 16,-2 8-161-16,-3-6-559 16,-2 2-673-16,-2-10-663 15,-8-4 175-15,-13 9 873 16,-6 1 1664 0,30 21-688-16</inkml:trace>
  <inkml:trace contextRef="#ctx0" brushRef="#br0" timeOffset="42525.94">16385 12932 1200 0,'-13'0'440'0,"-9"0"144"0,15 4-488 15,6 1-48-15,7 5 592 16,15 16 264-16,16 3-256 16,5-1-431-1,14 2 199-15,-2 3 88 16,2-3 128-16,2 6-208 15,-58-36-424-15,53 24 160 0,-8-9 152 16,6-7 376-16,1-4-40 16,-14-16-112-16,5-8-320 15,15-16 137-15,-2-13 175 16,4-6-1016-16,-17-5-641 16,0-10-1079-16,-3 7-705 15,0-2 609 1,-7 35 1160-16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1:29:51.4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5T11:30:10.866"/>
    </inkml:context>
  </inkml:definitions>
  <inkml:trace contextRef="#ctx0" brushRef="#br0">9886 11667 2840 0,'-133'-55'424'0,"-20"25"24"0,15-4-112 15,8-14-32-15,7-9 57 16,-2 0-105-16,4 4 72 15,12-29-168 1,15 8-96-16,4-8-8 16,11-9-80-16,-1-20-40 15,80 111 64-15,-77-138-24 0,3-24 8 16,5-29 120-16,12 0 64 16,2-10 40-16,4-17 112 15,17-8 32-15,0-20-136 16,17 59 160-16,6-73-40 15,14-15 40-15,27 18 136 16,5 21-40 0,18 28-104-16,10 18-71 15,11 19-113-15,11 28-120 16,14 22-96-16,4 22 16 16,1 21-32-16,5 5 184 15,16 10-136-15,8 1-144 16,13-1 64-16,8-4 152 15,12-8-88-15,5-12-16 16,-4 8-40-16,-7 10-48 16,-7 8-25-1,-17 15 57-15,-20 17 120 16,-7 5-56-16,-7 4-56 16,-17 11 72-16,-12-2 40 15,-6 1-32-15,-8 0-8 16,-6 0-16-16,-5 0-40 15,-4 4 72-15,-6-5-56 16,1 11-8-16,-12 0 0 16,0 3 40-16,7 6 0 15,-17 7-32 1,4 2 24-16,-5-3 32 16,-1 2-64-16,-1 2 64 15,2 1 8-15,7 12-32 16,6-12-40-16,-7 18 56 15,-3-11-8-15,4 3-32 16,1 9 24-16,9-17-40 16,-10 3 8-16,15-6 64 15,-9-7-16-15,11 1-24 16,-4-3 16 0,2-8 8-16,-1 6 8 15,-8-3-72-15,6 9 24 16,1 3-384-16,5 16-1608 15,20-4-945-15,-14-4-23 16</inkml:trace>
  <inkml:trace contextRef="#ctx1" brushRef="#br0">17999 8202 0</inkml:trace>
  <inkml:trace contextRef="#ctx1" brushRef="#br0" timeOffset="2900.28">19471 7457 0,'0'22'0,"0"20"16,0 86-16,-22-26 15</inkml:trace>
  <inkml:trace contextRef="#ctx0" brushRef="#br0" timeOffset="31184.67">863 4436 1088 0,'-1'0'776'0,"-7"0"696"0,-7 0 273 16,-1 0-81-16,-3-2-16 15,6 2-255-15,4 0-505 16,4 0-8-16,5 1 288 16,9 18 257-16,9 25-225 15,-2 16-320 1,3 17-144-16,-4 15-88 15,-2-22-200-15,-4 54-56 16,-7-52-312-16,6 17 64 16,-7-11-55-16,3-11-162 15,-4-17-183-15,9-24-544 16,-7-6-824-16,1-12-473 16,2-11-783-16,-5-24-265 15,-5-27 73 1,-9-14 1015-16,-6-20 921 15,-4-9 704-15,-8-2 440 16,-1 6 120-16,13 9 232 16,-2 15 776-16,12 21 480 15,5 4 225-15,5 9-25 16,0 20-95-16,0 0-233 16,10 5-248-16,17 2-136 15,5 5-343-15,4 1-153 16,5 2-16-1,-2 5-64-15,-15 13 8 16,14 5-152-16,-10 18 128 16,-14-1-192-16,1 16-32 15,-15 6-104-15,-5 6-8 16,-18 1 153-16,-2-5-297 16,-4-16 104-16,-8-8-176 15,19-15 112-15,7-9-96 16,3-9-304-16,6-7 416 15,9 0-209-15,10-7 25 16,22-4 136 0,4 1 32-16,9 0 17 15,-1 4-65-15,-1 2-40 16,9 4 144-16,-16 4 144 16,-17 15 144-16,0 11 296 15,-25 15 0-15,-6 8-328 16,-19 5 112-16,-13 7-216 15,-6-1-240-15,-10-5-200 16,12-11-384-16,2-10-1120 16,10-17-1401-1,5-11-2552-15,14-8-648 16,7-15 2200-16,13-13 3217 0</inkml:trace>
  <inkml:trace contextRef="#ctx0" brushRef="#br0" timeOffset="32639.1">397 5834 520 0,'0'0'96'0,"-5"0"768"0,-5 0 704 16,1 0-56-16,-4 0 1 15,11 5-289-15,4 13 248 16,12 25 233 0,18 15 7-16,2 19-16 15,4 12-439-15,-5 1-65 16,-33-90-1192-16,33 88 896 0,-14-6-328 16,1-9-72-16,-1-9-232 15,-5-9-23-15,-4-11-25 16,3-19-192-16,-12-3 80 15,3-16-136-15,-4-10 72 16,0-22-136 0,0-27-176-16,-8-19-185 15,-4-18-39-15,-2-26 320 16,1-14-24-16,2 28 0 16,3-70 48-16,6 75 144 15,4-30-88-15,6 68 48 16,11 10 8-16,0 10-16 15,5 37 168-15,-4 3-16 16,-1 28 72-16,-1 16 152 16,-2 19-152-1,-4 8-56-15,-7 6-192 16,-10 6 224-16,-7 5-40 16,-8-6 48-16,1-12-72 15,0-14-120-15,-5-22-72 16,0-15 200-16,6-11-120 15,12-5-88-15,2-4 32 16,14-6 240-16,17-6-64 16,2 0-120-16,15-3 120 15,7-5 24 1,5-3-8-16,7-6-88 16,-6 14-184-16,-15-5-1008 15,-13 6-1496-15,-10 4-1249 16,-14 6-824-16,-5 2 352 15,-14-6 3025-15</inkml:trace>
  <inkml:trace contextRef="#ctx0" brushRef="#br0" timeOffset="32849.68">520 5724 1840 0,'0'0'0'0,"-8"4"1776"0,2 10 489 16,-2 8-369-16,8 15 737 15,13 7-57-15,6 11-359 16,18 14-673-16,-13 9-184 16,5 14-615-1,-4 5-425-15,-2-3-88 0,-23-94-232 16,19 89-296-16,-5-10-1753 0,10-13-2664 16,13-19-2816-1,-3-24 2720-15</inkml:trace>
  <inkml:trace contextRef="#ctx0" brushRef="#br0" timeOffset="33688.44">1811 4434 1544 0,'0'0'488'0,"0"0"544"15,-3-4 1401-15,-3-4-65 16,-4 2 137-16,0 0-353 16,1 6-1096-16,-6 0-567 15,4 6-97-15,2 24 200 16,-7 13 80-16,-4 16-88 15,20-59-584-15,-22 72 696 0,-2 2-520 16,3 3-8-16,-6-3-120 16,-2-6-104-16,14-18-2024 15,1-13-3249 1,9-24-825-16,0-18 2386 16</inkml:trace>
  <inkml:trace contextRef="#ctx0" brushRef="#br0" timeOffset="33896.78">1375 4417 2880 0,'0'0'1352'0,"-3"4"169"15,1 1 1015 1,7 3-175-16,11 4 271 0,21 6-855 16,21 6-593-1,12 2-120-15,15 3-592 16,5 4-352-16,0-8-168 15,-10 6-1048-15,-80-31 1096 0,69 30-4201 16,-8 9-2968-16,-10-1 1792 16</inkml:trace>
  <inkml:trace contextRef="#ctx1" brushRef="#br0" timeOffset="15032.55">15192 8716 0,'0'122'0</inkml:trace>
  <inkml:trace contextRef="#ctx0" brushRef="#br0" timeOffset="35390.03">2159 4117 952 0,'-25'-2'1792'0,"7"-9"273"16,0 1-305-16,9 5-8 15,2-3-687-15,7 8-1065 16,10 5 3296-16,8 24-1695 16,6 10-377-16,0 22-136 15,0 11-280-15,0 12-400 16,10 9-208-16,-12-4-232 16,-1-2 32-16,1-12-232 15,-7-16-1600-15,1-18-1705 16,1-23-1008-1,-2-11 1248-15,3-14 513 16,-9-29 1832-16,-9-11 160 16</inkml:trace>
  <inkml:trace contextRef="#ctx0" brushRef="#br0" timeOffset="35551.53">2288 4435 784 0,'-2'0'0'0,"-8"-13"240"0,-4-2 984 16,-5-6 472-16,4 1-271 15,7 7-561-15,4 2-424 16,8 5-264-1,9-3-128-15,6-9-56 16,17-10-816-16,-3 0-857 16,-33 28 1681-16,31-24-2312 0,7-5 1216 15,-12 8 128-15</inkml:trace>
  <inkml:trace contextRef="#ctx0" brushRef="#br0" timeOffset="35735.25">2440 3916 816 0,'0'0'0'0,"0"0"384"0,-2-7 1064 15,-6 2 64-15,2 5-199 16,1 2 303 0,5 28 128-16,5 17 265 15,9 21-9-15,3 16-519 16,2 9-353-16,16 0-904 16,-35-93-224-16,26 88-16 0,15-9-760 15,1-19-2329-15,-21-30-576 16,25 8-1528-16,-21-33 2329 15</inkml:trace>
  <inkml:trace contextRef="#ctx0" brushRef="#br0" timeOffset="35987.53">3054 3654 4737 0,'0'0'0'0,"-12"14"1952"15,-1 23 1945-15,-3 20-1369 16,-2 11-55-16,-8 16-481 16,6 9-783-1,-1 9-305-15,-7 2-688 16,3-10-104-16,15-16-232 16,5-28-1457-16,5-50 1577 15,-8 19-4721-15,12-14-1592 0,10-31 896 16,-9-7 3553-16</inkml:trace>
  <inkml:trace contextRef="#ctx0" brushRef="#br0" timeOffset="36168.46">2791 3734 2760 0,'0'0'0'0,"-6"11"1208"16,1 21 1625-16,12 12-665 15,15 7 297-15,-3 6-649 16,18 1-463-16,6-8-553 15,-1-6-520-15,-3-5-400 16,14-5-8-16,8-8-2041 16,-61-26 2169-16,57 24-4233 0,-10-9-776 15,-23-5 1985-15,-19-10 2032 0</inkml:trace>
  <inkml:trace contextRef="#ctx0" brushRef="#br0" timeOffset="37090.65">3199 3704 1400 0,'-8'0'496'0,"-3"-10"1072"0,9-4 185 0,5-1-97 16,0 2 144-1,-4-2-303-15,4 8-129 16,5 3-64-16,5 4-112 16,-4 10-7-16,7 18-73 15,-16-28-1112-15,23 54 1080 0,11 14-208 16,-15 12 305-16,8 9-113 16,-1 2-304-16,7-7-200 15,-5-15-376-15,-1-19 104 16,-6-11-328-1,1-20 312-15,-1-10-224 16,16-13 160-16,-18-21-88 16,4-19 8-16,-17-16 120 15,2-8 225-15,-6-10-649 16,-4-10-16-16,-3-9 135 16,-7-3-63-16,0 7 128 15,3 20-88-15,4 34 240 16,5 25-288-16,0 15-80 15,6 30 88-15,17 36 72 16,1 19 48-16,-2 1 80 16,4-12 8-1,1-11 56-15,13-12-456 16,-11-7 600-16,2-4-248 16,-3-23-16-16,-7-7-16 15,7-8 24 1,-16-20 225-16,9-20-81 15,-8-27-88-15,-3-16 8 0,11-24-40 16,-9-15-344-16,12-16-641 16,-4 2-1287-1,1 22-1065-15,6 37-1648 16,-3 35-1864-16,-6 19 2480 16,-18 20 3193-16</inkml:trace>
  <inkml:trace contextRef="#ctx0" brushRef="#br0" timeOffset="37654.49">4190 3772 1568 0,'-8'0'232'0,"-16"-4"-112"0,11-10-8 16,8-2-104-16,8-4-232 16,9 6-600-16,-1 8-160 15</inkml:trace>
  <inkml:trace contextRef="#ctx0" brushRef="#br0" timeOffset="38014.96">4588 3330 1872 0,'0'0'0'0,"-15"-8"984"15,7 6 1033-15,4-1-185 16,-1 3 272-16,-5 1-567 15,7 11-761 1,-4 19-112-16,-2 13 64 16,-6 14-96-16,-2 13-144 15,-4-2 185-15,21-69-673 16,-31 80 280-16,1 3-136 0,3-8-368 16,1-5 96-16,0-19-409 15,10-9-1543-15,2-18-1697 16,6-15-632-16,6-14 1729 15,2-5 1792-15</inkml:trace>
  <inkml:trace contextRef="#ctx0" brushRef="#br0" timeOffset="38227.44">4219 3473 1928 0,'-5'0'1416'0,"-3"0"-88"16,11 6 1065-16,28 23-185 15,-2 15 249-15,20 5-545 16,-2-4-615 0,15 3-537-16,3-8-400 15,-1-2-280-15,3-10-88 16,-16-7-552-16,-51-21 560 0,58 15-2625 16,-11-4-2368-16,-10-6-344 15,-15-7 2729-15</inkml:trace>
  <inkml:trace contextRef="#ctx0" brushRef="#br0" timeOffset="38558.61">5239 3000 4993 0,'0'0'0'0,"-58"0"2672"0,17 3 1593 16,0 1-1480-16,8 3-801 15,-7 16-608 1,-7 13-487-16,9 12-25 16,9 15-152-16,6-2 224 15,17 2-152-15,1 9-96 16,5-72-688-16,10 65 296 0,11-3 25 15,19-17-273-15,0-4-256 16,26-9 232-16,-1-18-185 16,9-9-591-16,13-12-2088 15,-7-10-3434-15,3-12-2976 16,-35 6 5106-16</inkml:trace>
  <inkml:trace contextRef="#ctx0" brushRef="#br0" timeOffset="41209.68">4885 2878 1480 0,'-23'0'1096'0,"12"0"496"16,4-2-47-16,-4-2-25 16,2 0 0-16,-4-1-311 15,0 0-9-15,-10-5 56 16,1 3-56 0,-5-2-31-16,-20-1-193 15,-4-6-96-15,-12-2-128 16,-10-8-272-16,-11-7 56 15,-6 8-272-15,-19-2 41 16,24 2-241-16,-67-17-32 16,62 16-40-16,-16 8-417 15,-32 4 329-15,2 14-112 16,9 9 104-16,12 16 16 16,31-1-32-1,-12 15-48-15,5 1-56 16,15 4-120-16,14 11 240 15,6 0-432-15,14-26 408 16,-8 15-200-16,-4 19 544 16,-14 5-560-16,1 8 304 15,-4 2-40-15,9-1-184 16,-7 0 136 0,9-6 88-16,11 0 16 0,-1-7 168 15,7 1 0 1,1-2 88-16,13-1-320 15,-9-1 416-15,10-1-40 16,1-4-80-16,11-14-248 16,2-1-240-16,9-15-1240 15,5-7-2217-15,0-12-1000 16,1-4 224-16,7-6 2601 16</inkml:trace>
  <inkml:trace contextRef="#ctx0" brushRef="#br0" timeOffset="41480.14">1826 3708 1536 0,'-3'0'592'0,"-9"0"640"0,-10 0 1153 16,-9-4-793-16,19 4-96 16,2 0-599-16,5 1-257 15,5 17 416-15,10 13 192 16,-1 20-64-16,14 5 49 15,6 7-313 1,-29-63-920-16,24 63 560 0,-8-4-88 16,6-5-288-16,1-10-24 15,6-22-168-15,-5-5 56 16,5-15-16-16,7-12 0 16,3-26-624-16,14-13-1104 15,3-13-2921-15,2-7-2249 16,7 0 3154-16</inkml:trace>
  <inkml:trace contextRef="#ctx1" brushRef="#br0" timeOffset="24215.66">23502 9958 0</inkml:trace>
  <inkml:trace contextRef="#ctx0" brushRef="#br0" timeOffset="50566.28">12429 3528 2280 0,'-57'28'416'16,"20"-3"552"-16,10-5 361 0,12-1 55 15,-7 2 120 1,4-2 241-16,9-6 55 15,1 0-144-15,6-4-159 16,2-1-217-16,3 2-424 16,13-5-64-16,5 0-64 15,19-13 297-15,27-17-65 16,15-6 8-16,4-8 0 16,12 0-176-16,1 0-384 15,-14 4 273 1,-12-2-153-16,-13 18-264 15,-27-1-80-15,-7 10 56 16,-17 8-136-16,-9 2-104 16,-8 0-712-16,-8 0-2001 15,-9 4-2144-15,1-4-1976 16,1-3 423-16,-13-26 2586 16</inkml:trace>
  <inkml:trace contextRef="#ctx0" brushRef="#br0" timeOffset="50839.27">12773 3263 4977 0,'0'0'0'16,"-19"-4"3088"-16,8 4 89 16,4-8-136-16,7 1-1073 15,5-2-424-15,8-5-375 16,14 2-161-16,-1 0 72 16,1 10-168-16,11-2-160 15,2 0-200-15,-40 4-552 16,37 5 513-16,-13 10-25 0,-5 17-136 15,-4-3 360 1,-12 26 0-16,-19 16 160 16,-22 12-208-16,-2-2-256 15,-4 0-183-15,14-17-281 16,8-23-897-16,15-14-2888 16,17-14-5088-16,30-6-1378 15,-21-14 6187-15</inkml:trace>
  <inkml:trace contextRef="#ctx0" brushRef="#br0" timeOffset="52074.43">9664 4349 5385 0,'0'0'0'0,"-29"-10"2688"0,8 1-87 0,2 0 743 16,6 1-847-1,1 1-617-15,10 7-967 16,2-3-601-16,0 3-312 16,11 0 1264-16,-4 3-544 15,10 16 80-15,-17-19-800 16,29 39 864-16,-2 24-135 0,0 6-9 16,-3 9-232-16,4 5 96 15,-11-4-40-15,6-2-224 16,-7-10-40-16,-4-5-144 15,1-13-272-15,-3 4 120 16,-2-23-384 0,-2-4-224-16,1-7-1440 15,-1-13-1425-15,0-12-864 16,-2-21-1288-16,-4-25-177 16,-15-18 3002-16,10 48 1112 0</inkml:trace>
  <inkml:trace contextRef="#ctx0" brushRef="#br0" timeOffset="52634.33">9498 4320 2584 0,'0'0'0'0,"-18"-12"1544"0,10 0 737 16,5 1 183-16,1 3-335 16,2 3-97-16,10-1-423 15,4 2-129-15,13-4-128 16,2 6-344-16,8-8-119 15,3-5-153-15,-40 15-736 16,53-14 536-16,-13 4-248 0,1 0-96 16,-13 10-48-1,0 0 32-15,-4 0-32 16,-9 10 96-16,-9 5-16 16,-6 10 144-16,-1 9-168 15,-19 9-176-15,-10 14 72 16,-10-5-32-16,-3 6 80 15,4-9-48-15,9-11-48 16,8-8 208-16,7-12-31 16,10-10-137-16,5 1-144 15,7-3 112-15,12-4-192 16,15 6 240 0,2 1-136-16,6-1-32 15,1 2 200-15,0 5-24 16,-6 0-88-16,-3 6 144 15,-13 13 352-15,-7-6 80 16,-11 12 72-16,-6 7-48 16,-16 5-96-16,-21 5-216 15,-2 6-240-15,1-9-184 16,-3-11 8 0,8-12-400-16,16-12-1656 15,11-18-1841-15,6-26-2841 16,15-32-1127-16,24-23 4008 15,-22 56 2321-15</inkml:trace>
  <inkml:trace contextRef="#ctx0" brushRef="#br0" timeOffset="53996.7">10334 4257 3336 0,'-1'-8'1345'0,"-12"0"199"0,5-6 976 16,2 5-103-16,4-2-97 16,0 11-175-16,2-4-689 15,0 4-1456 1,0 1 2945-16,0 10-1625 15,0 12-400-15,-1 10-128 16,1-33-792-16,-2 39 689 0,-4 14-305 16,-2-8-72-16,-2 4-136 15,2-6-256-15,2 1-112 16,-9-12-280-16,14-14-2049 16,-1-8-2464-16,2-10 4985 15,8-5-12851-15,-8-20 9339 16</inkml:trace>
  <inkml:trace contextRef="#ctx0" brushRef="#br0" timeOffset="54208.32">10096 4174 3928 0,'0'0'0'0,"-11"-9"3017"0,4-2-224 16,7 5-185-16,4 6-775 15,7 0-121 1,16 5-400-16,11 20 104 15,1 15-39-15,9-11-305 16,5 10-512-16,-4 1-208 16,-49-40-352-16,44 39 112 0,13 1-256 15,-10-8-288-15,-4 8-2160 16,0-14-2882-16,-1 3-2687 16,-18-10 2880-16</inkml:trace>
  <inkml:trace contextRef="#ctx0" brushRef="#br0" timeOffset="55280.03">10656 3953 3216 0,'-16'-11'1697'0,"0"-2"311"16,3-5 481-16,7 5-265 15,0-4-368-15,4-2-439 16,2 3-409-16,3 2-80 16,0 8-88-16,1 6-112 15,-4 5-31-15,0 11-313 16,0 27-48-16,-5 15 56 16,-14 5-112-16,7-3-64 15,9-19-152 1,2-4-40-16,4-13 128 15,14-17-248-15,3 1 96 16,2-4 8-16,13-4-16 16,-1 0 40-16,-1-7 120 15,-4 2-120-15,0 5 0 16,-3 0 240-16,-7 13 24 16,-6 7-64-16,-2 8 112 15,-5 3-120-15,-6 8-168 16,-3 3-40-1,-5 0-144-15,2-10-1208 16,-1-12-2041-16,1-15-2544 16,-2-28-1257-16,-15-21 2578 15</inkml:trace>
  <inkml:trace contextRef="#ctx0" brushRef="#br0" timeOffset="55450.64">10522 3825 5697 0,'-3'0'1280'0,"-9"-7"-208"16,11-4 1193-16,14-4-969 16,11-11-496-16,19-3-392 15,18-10-192-15,1 0-552 16,12-5-920-16,-1 6-3081 16,-6 4-144-16,-36 24 1865 15</inkml:trace>
  <inkml:trace contextRef="#ctx0" brushRef="#br0" timeOffset="55709.52">11135 3513 4480 0,'-7'4'1473'0,"-31"28"471"0,15 5 2193 15,6-8-1080-15,7 29-697 16,7 9-247-16,1 9-657 15,2 7-416-15,4-4-360 16,7-9-608 0,6-12-208-16,12-19-592 15,-29-39 728-15,27 23-2176 0,9-12-2001 16,0-12-1744-16,1-38-1 16,-16 2 2178-16</inkml:trace>
  <inkml:trace contextRef="#ctx0" brushRef="#br0" timeOffset="56043.93">11399 3498 5985 0,'-5'0'1728'0,"2"-4"249"16,3 4 1199-16,6-5-1103 16,8 5-345-16,22 6-576 15,2 7-344-15,5 6-87 16,0 10-249-16,-4 11-16 15,-26 3-200-15,3 31 64 16,-16-74-320-16,3 54 200 0,-10 40 56 16,-5-44-80-16,-8 13 528 15,3-21-96 1,2-22 105-16,9-8-265 16,6-7-112-16,0-5-336 15,14 0-104-15,14-15 280 16,15-10-408-16,6 0 320 15,7-10-584-15,8-4-1377 16,2 2-3408-16,-10 11-4689 16,-24 7 3377-16</inkml:trace>
  <inkml:trace contextRef="#ctx0" brushRef="#br0" timeOffset="57199.77">11106 14357 3080 0,'-53'10'2625'0,"40"-5"-1345"0,13-8 464 16,5 3-503-16,3-11 183 16,30 5-224-16,1 2-216 15,38-11 585-15,6-17-273 16,16-1-416-16,2 3-48 15,4-4-79-15,-1 6 15 16,-16-18-336-16,-17 17-280 16,-20 9-272-16,-24 1-56 15,-12 14 40-15,-12-5-2025 16,-6 7-3736-16,-25-17-2569 16,-2 14 5170-16</inkml:trace>
  <inkml:trace contextRef="#ctx0" brushRef="#br0" timeOffset="57515.99">11546 13805 6513 0,'-3'0'2120'0,"-13"3"-415"16,27-3-177-16,14-10 1353 16,3 6-481-1,21-7-319-15,7 3-625 16,13 8-352-16,-5 0-480 15,-2 0-168-15,-14 20 369 16,-9-2-129-16,-39-18-696 16,25 36 512-16,-12 12 152 0,-13 28-64 15,-14 27 256-15,-29 0 289 16,-9-1-1049-16,3-11-48 16,18-38 216-16,-23 31-1145 15,36-49-815 1,-1-19-3409-16,10-16-5681 15,2-38 2224-15,2 20 7026 0</inkml:trace>
  <inkml:trace contextRef="#ctx0" brushRef="#br0" timeOffset="58236.18">7649 14676 2472 0,'-3'0'720'0,"-18"13"544"0,7-11 641 0,6-2 655 15,3-2-495-15,5 7-329 16,0 13-664-16,10 0 105 15,15 18-81-15,1 25-448 16,12 12-72-16,2 14 264 16,-40-87-840-16,28 90 865 0,-3 7-9 15,-1-8-624-15,-6-11 32 16,-2-29-264 0,-7-3-224-16,4-24-1641 15,5-8-2640-15,9-20-2056 16,-14-34 1024-16,-10-15 3889 15</inkml:trace>
  <inkml:trace contextRef="#ctx0" brushRef="#br0" timeOffset="58699.64">7661 14654 5961 0,'-20'0'1680'0,"0"-15"297"15,12 15 1919-15,6-13-1831 16,10 2-673-16,22-7-488 15,15-3 49-15,18 6-137 16,12-9-224-16,0 14-128 16,-1 12-440-16,-22 6-48 15,-52-8 24-15,40 23 288 0,-25-17-432 16,-7 25 104-16,-10 26-680 16,-22 16 360-1,-5 2 400-15,-15-25-616 16,2-3 408-16,5-9 136 15,10 11 96-15,17-34-48 16,9 5-32-16,9-9 8 16,17-1-104-16,23-8 192 15,7-6 160 1,2-9 176-16,9 8-296 0,-10 9 24 16,-11 3 88-1,0 19 216-15,-20-10 104 16,-17 8 168-16,-8 26 264 15,-16 23-303-15,-22 4-25 16,-12-1-200-16,-7-4-312 16,-1-12-200-16,10-10-440 15,8-36-1313-15,11-7-2000 16,15-17-3368-16,15-43-905 16,19-26 4714-1</inkml:trace>
  <inkml:trace contextRef="#ctx0" brushRef="#br0" timeOffset="59043.8">8749 14402 2632 0,'0'0'0'0,"0"-28"1680"0,0 21 1009 0,0-12 640 16,0 18 31-16,0 5-383 15,0 3-808-15,-3 12-361 16,-1-4-104-16,-2 16-591 16,-4 9-769-16,-6 54 232 15,16-94-576-15,-21 88 376 0,-1 9-440 16,-4-14-352-16,9-4 192 15,6-25 184-15,3-26-1433 16,8-12-1943 0,0-15-3314-16,9-13-743 15,-2-43 3816-15,-7 38 2401 0</inkml:trace>
  <inkml:trace contextRef="#ctx0" brushRef="#br0" timeOffset="59289.3">8501 14405 5321 0,'-4'0'1400'0,"-23"19"1048"16,19-3 705-16,8 4-816 16,18 10 879-1,4 4-1607-15,18 8-417 16,13 22 88-16,0 2-328 16,4-11-295-16,4-10-377 15,-3-10-232-15,-58-35-48 16,53 39 40-16,-8-5-16 0,-9-17-889 15,-10 3-1495-15,-7-13-1905 16,2 7-2857-16,-11-13 33 16,-10-8 4841-16</inkml:trace>
  <inkml:trace contextRef="#ctx0" brushRef="#br0" timeOffset="59850.47">9139 14173 5161 0,'-8'3'2560'0,"-19"7"-487"0,13 3 1543 16,-4-3-1119-16,5 15-713 16,4 0-327-1,1-2-809-15,4 6-216 16,4 12 184-16,0 1-104 15,0-21 48-15,12 2-440 16,-12-23-120-16,12 2-208 0,9 11 56 16,6-6 344-16,-3 7 328 15,15-9-728-15,-14-10 312 16,11-5-440-16,-1 4 376 16,-8 2 368-16,-6 5-264 15,0 17 272 1,-10-1-88-16,-5 27 217 15,-6-2 375-15,0-2-776 16,-14 19-688-16,-17 14-32 16,7 14 488-16,-14-22 160 15,0-23-1225-15,6-18-1167 16,12-17-1865-16,-7-24-2480 16,2-35 231-16,-12-16 3442 15</inkml:trace>
  <inkml:trace contextRef="#ctx0" brushRef="#br0" timeOffset="60017.21">8947 14292 3632 0,'-6'0'2777'0,"-10"-4"-17"15,13-3 433-15,3 2-432 16,6 1-1369-16,26 0-56 16,16 4-1040-16,13 9 377 15,19-14-697-15,0-18-1345 16,-16-7-1655-16,17 10-3386 15,-81 20 6410-15,87-20-5745 16,-73 15 3505-16</inkml:trace>
  <inkml:trace contextRef="#ctx0" brushRef="#br0" timeOffset="60246.12">9578 13877 6433 0,'-10'0'2528'0,"-8"14"337"0,10 1 1384 15,4 30-1192-15,4 7-401 16,6 17-335 0,4-9-953-16,-1 12-1080 15,6 16 200-15,-6-39-440 16,9 49 320-16,1-45-1208 16,-19-53 840-16,32 52-2705 0,-11-29-2048 15,16-15-2736-15,-12-26-9 16,-1-22 4122-16</inkml:trace>
  <inkml:trace contextRef="#ctx0" brushRef="#br0" timeOffset="60562.61">9837 13877 6345 0,'0'0'0'0,"-16"0"4593"16,14-18-2001-16,12 11 401 15,6-1-905-15,11 8-151 16,24 0-633-16,-3 8-328 15,2 12-792-15,-7 15 16 16,-6 17 489-16,-10 4-401 16,-27-56-288-16,21 62 184 15,-18 34-240-15,-3-1 168 16,-13-11 392-16,-8-27-296 16,-4-7 144-16,14-20-472 15,4 8 376-15,7-33 88 16,0-8-336-16,13 1-48 15,27-3-504-15,11-23 160 16,10-13-552-16,19-3-2969 16,16-13-5817-1,10 16 984-15,-85 17 7034 0</inkml:trace>
  <inkml:trace contextRef="#ctx0" brushRef="#br0" timeOffset="68628.5">20369 14567 4913 0,'0'0'0'0,"-28"14"3640"0,18-4-2375 16,10-13 2679-16,0 0-1087 16,3-5-897-16,10 2 369 15,14-18-441-15,0 9-95 16,10-25-481-16,0 7 24 16,-3-39-351-16,-34 72-985 15,36-75 424-15,8-12-136 0,-8 13-648 16,-10-16 712-16,1-22 568 15,-12 0-1648 1,-4-5 288-16,-8 19-401 16,-5 38 825-16,1 29 1017 15,-2 24-905-15,-2 9-104 16,-3 41-336-16,-3 41 1192 16,-1 21 176-16,8-9-792 15,4 1 16-15,11-11-200 16,5-6 208-16,14-23 168 15,-4-30-584-15,12 4 136 16,5-16-344-16,4-10 256 16,6-19 480-1,-9-18-480-15,-2-39 512 16,16-44-1632-16,-23 12 1112 16,-18-10-96-16,-2-25-96 15,-15 26 280-15,0-32-200 16,0 57 104-16,0 49-264 15,-2 22 624-15,2 23 440 16,-1 40-688 0,1 32-88-16,0 16-464 15,9 6 688-15,9-8 912 16,17-6-1432-16,0-11-616 16,8-4-2713-16,1 0-2817 15,0-1-4008-15,0-28 4129 16,-36-35 4761-16</inkml:trace>
  <inkml:trace contextRef="#ctx0" brushRef="#br0" timeOffset="68854.92">21609 13979 5825 0,'-9'0'2888'0,"10"24"-1631"0,15-14 3752 16,-9 21-776-16,-4 7-1761 15,3 36-431-15,-7-2-153 16,-15-7-264-16,-16-6-896 16,-13 4-792-16,-14 7 152 15,6-23-160-15,53-47 72 16,-43 29-848-16,3-19-3649 16,1-10-5265-16,-4-27-960 15,21 5 8642-15</inkml:trace>
  <inkml:trace contextRef="#ctx0" brushRef="#br0" timeOffset="69777.13">22546 13244 3400 0,'-4'-4'816'0,"-18"-22"1057"0,9 12 63 0,0-8 1609 0,1 6-376 16,-4 3-697 0,4-4 65-16,0 12 63 15,-8 0-919-15,0 15-793 16,-17 12-480-16,-2 25 616 16,39-47-1024-16,-46 75 1448 0,6 12-1167 15,11 1-378-15,10-3 25 16,14-17 449-16,5-11 815 15,18-9-1288 1,19-8 216-16,11-15-680 16,9-11 504-16,14-18 520 15,-1-32-760-15,-3-10-64 16,-9-14-673-16,-9-9 1049 16,-23-12 561-16,-7-4-433 15,-19 1-216-15,-16-3-513 16,-11-6 938-16,-10 13 231 15,-6 47 880 1,0 6-2320-16,4 25-8 0,11 26 944 16,0 10 368-1,12 36-200-15,12-14-208 16,4-5-784-16,11-7 632 16,16-6 480-16,7 5-176 15,7-25-288-15,14-5-713 16,10-9 633-16,10-16-104 15,4-19-856-15,-9-7-2497 16,-11 7-3640-16,-19 1-3738 16,-20-10 6491-16</inkml:trace>
  <inkml:trace contextRef="#ctx0" brushRef="#br0" timeOffset="72143">23829 13917 2008 0,'-3'-2'648'0,"0"-13"752"16,3 7 1193-16,-2-2-345 16,2 0-223-16,0 5 71 15,-3-3-207-15,1-7-473 16,1 12-280-1,-4-1-160-15,2 1-63 16,-4-1-9-16,2 2-240 16,-3-2-344-16,0 8 288 15,2-2-136-15,-2 5 272 16,-3-3-512-16,4-3-103 16,1-1-9-16,0 2-265 15,1 0 610-15,-2 4-353 16,3 4 0-16,-4 0-72 15,0 5-192 1,3 4 160-16,0 7 400 16,0 1-256-16,5 2-208 15,0 11-304-15,7-12 480 16,5 12 264-16,6-34-200 16,9 4-376-16,-1-1-184 15,12 0 464-15,-14-13 104 16,16-6 152-16,-16-24-360 15,3-4-440-15,-9 19 464 16,-15-13 168-16,-3-7 496 16,-13-3-456-1,-11 12-400-15,-12 2 24 16,-3 7 408-16,-1 7 72 16,0 9-1008-16,11 10-688 15,5 9-1585-15,12 2-2736 16,8-6-1721-16,28 3 1969 15,12-6 3353-15</inkml:trace>
  <inkml:trace contextRef="#ctx0" brushRef="#br0" timeOffset="72506.13">24421 13770 3128 0,'6'0'2497'0,"12"-5"303"0,-4-7 1865 0,1-6-952 16,-15 7-760-16,0-4-1097 15,0-18-1472-15,3 10-1000 16,-3-16 840-16,0 3-160 16,-8-14 32-16,-6-3-360 15,14 53 264-15,-18-55-392 0,-8 2 144 16,2 16 416 0,-3 11 160-16,13 22-168 15,-2 12-496-15,-5 32 8 16,2 28 920-16,0 25 248 15,7 5-400-15,6 10-368 16,4-9-136-16,9-12 64 16,2-17 136-16,6-18-408 15,-4-6 144 1,-5 10-152-16,-2-8-152 0,-4-22-944 16,0-6-1761-1,0-25-1408-15,-7 7-104 16,-12-19-160-16,-10-26 2937 15,10 2 512-15</inkml:trace>
  <inkml:trace contextRef="#ctx0" brushRef="#br0" timeOffset="72637.33">24088 13793 3176 0,'-11'0'3785'0,"1"0"-632"0,9 1 199 16,4 3-967-16,3 1-297 16,9 5-519-16,12 0-673 15,16-4-576 1,20-1-216-16,5-3-248 15,11-10-1760-15,-2-6-5506 16,-77 14 7410-16,73-11-8898 0,-57 11 6434 0</inkml:trace>
  <inkml:trace contextRef="#ctx0" brushRef="#br0" timeOffset="73434.14">25146 13774 4288 0,'-7'1'1737'0,"-7"-1"-681"0,-24 9 208 0,33-5 769 16,5-8 919-16,0 4-2952 15,3 0 2721-15,23-4-1897 16,17 2-224-16,18-2-576 15,14-7 104-15,-5-12-128 16,-9 7-1528-16,-10-17-3017 16,-9 13-1688-16,-23-10 2000 15,-1 11 3153-15</inkml:trace>
  <inkml:trace contextRef="#ctx0" brushRef="#br0" timeOffset="73645.86">25410 13295 3800 0,'-10'0'3049'15,"-20"0"-1169"-15,22 9 1089 16,-2 10 848-16,-6 25-1393 16,4 26-927-16,5 24-153 15,-2 12 280-15,7-4-127 16,2-5-1009 0,13-11-400-16,-4 7-288 15,-9-93 200-15,21 76-592 0,8-17-1353 16,-3-31-2744-16,14-30-2320 15,12-37 159-15,4-37 3666 16</inkml:trace>
  <inkml:trace contextRef="#ctx0" brushRef="#br0" timeOffset="74040.6">25757 13221 6289 0,'0'0'2432'0,"-22"4"761"15,7 17-776 1,-1 24 999-16,-3 30-407 15,2 9-1297-15,1 13-575 16,8-1-561-16,0 11 1392 16,8-10-792-16,3-9-792 15,8-28-368-15,-11-60-16 16,10 54-320-16,4-16 560 0,-3-24 144 16,-1-10-896-16,4-22 264 15,5-7-176 1,9-22 288-16,-12-31 136 15,1-15-664-15,2 2 152 16,2 14-256-16,-3 32 864 16,-5 27 144-16,-2 12-320 15,-11 3 96-15,6 32-432 16,-6 38 1536-16,0 1-368 16,-5-11-16-16,-7 4-416 15,4-3-912-15,3-12 776 16,5-12-656-1,3-19-2184-15,7-3-3090 16,17-17-3392-16,0-18 1785 16,-14-17 5585-16</inkml:trace>
  <inkml:trace contextRef="#ctx0" brushRef="#br0" timeOffset="74374.28">26122 13735 6081 0,'-11'4'5017'0,"8"17"-4217"0,14-8 2729 16,-2 3 424-16,4-10-1673 16,18-1-1192-16,20-5 409 15,3-2-1281-15,9-26-200 16,-22 18 112-16,-6-11-216 16,-23-3 640-16,-12 24-552 0,8-27-424 15,-10 5-776-15,-27-7-553 16,0 14 1185-16,-31-4 552 15,7 15-320-15,0 23-16 16,8 19-16 0,8 18 1352-16,13 7-192 15,15-5-280-15,4-1-272 16,19-1-472-16,14-4 128 16,32-25-824-16,11-1-3433 15,12-10-4881-15,10-6 2801 16,-74-10 5177-16</inkml:trace>
  <inkml:trace contextRef="#ctx0" brushRef="#br0" timeOffset="75709.77">27305 13558 3552 0,'-61'-6'4705'0,"42"-5"-2008"0,1 4 1816 15,2 4-296-15,5-4-601 16,4 4-855-16,6 0-1777 15,1 3-984-15,9-4 1665 16,9 4 55 0,24 5-1104-16,23 2-112 15,2 0-696-15,13-1 952 16,-9 2-280-16,-2-2-608 16,-31 4 425-16,4 4-514 15,-23 3-39-15,-6 21 729 16,-18-9-481-16,-35 22 16 15,-21 1-8-15,-19 8 0 16,-10 8-185-16,1-1 313 16,4-16-71-1,11-9-57-15,25-12-17 16,15 5-391-16,18-15 480 16,10-5 281-16,11 3-353 15,12-4 0-15,20-9-185 16,25-3 370-16,10-4-185 15,8-11 0-15,13-2 0 16,3 0-73-16,-5 6 146 16,-11-7-73-16,-25 2-1665 15,-17 12-2576 1,1-6-3656-16,-19 17-4530 16,1 15 7074-16,-18-23 4177 0</inkml:trace>
  <inkml:trace contextRef="#ctx0" brushRef="#br0" timeOffset="82735.77">20385 15070 4112 0,'-17'-18'1721'0,"-10"-12"-1217"0,11 15-584 15,8-1 112-15,4 1 72 16,4 5 8-16,4-4 56 15,15-2 32-15,16-4 216 16,-11 2 88-16,46-13 504 16,-26 14-351-16,-44 17-657 0,60-23 944 15,4 9 0-15,7 8-312 16,2 2 256-16,7-8-56 16,-12 4-215-16,10 6 183 15,-12 3-312 1,4-5 376-16,-3 4-536 15,0-7 656-15,-3-13-344 16,-12 2-560-16,-12 0 801 16,-4 13-97-16,-12-3-192 15,-6 5-240-15,-5 3-88 16,-13-3 96-16,0-4 728 16,-5 3-1016-16,-13 5 288 15,-22 7-352-15,-14 8 489 16,-12-9-361-1,-12-1 344-15,0-1-624 16,-2 4 408-16,6 2-208 16,4 2-96-16,9-7 48 15,8-2 160-15,13 1-896 16,21-8 808-16,6 2 96 16,8 1-504-16,5 1 296 15,7 3-577-15,9-5 513 16,20 1 545-1,9-19-209-15,5 7 248 16,25 0-688-16,-6 4 328 16,0-10-312-16,-1 11 432 15,-2-8-328-15,-8-6-280 16,-30 21 320-16,-10-3 16 16,-18 12 496-16,-3-3-272 15,-28 12-248-15,-20-8-80 16,-19 23 128-16,-12-4 328 15,-12 13-1008-15,-9 7 400 16,-1-3 192 0,2-8 16-16,14-27 272 15,13 10-176-15,17-16-64 16,28 4 8-16,7-3 8 16,12-6-56-16,10-10-273 15,7-1 81-15,21-13-48 16,-1 0 72-16,14 8 168 15,24-12-216-15,5-17 80 16,11 21-152-16,3-16 328 16,2 17 552-1,-2-8-472-15,-11 8-296 16,-11 19-112-16,-33 4 240 16,-12 6-192-16,-16-3 296 15,-9 1 32-15,-31 20 176 16,-27 21-624-16,-5-4 240 15,-18 1 184-15,-6 2 120 16,3-5-104-16,7-5 136 16,12-15-24-1,23 1-32-15,21-9-96 0,7-5-232 16,17-7-288 0,6-9-1625-16,11-15-2520 15,15 5 96-15,15-24-1592 16,4 1 3793-16</inkml:trace>
  <inkml:trace contextRef="#ctx0" brushRef="#br0" timeOffset="85437.93">22342 14468 1608 0,'-4'0'8'0,"-36"-19"16"0,9 13-64 0,1-3 64 16,6 5-16-16,-3 2-40 15,9 4 192-15,5-7 152 16,4 5 128-16,2-5 152 16,-4 3-80-16,3 2-40 15,8 0-472-15,-14 2 472 16,1 6 185-16,-2-2 207 16,4-5 64-16,-2-3-32 15,5-6 112-15,7 6 105 16,-1 2-433-16,5 1-64 15,25-1-8-15,-1-14-200 16,21-2 104-16,3 12-112 16,15-12 8-16,-1 14-168 15,6-9-120-15,-3-3 169 16,1 3-161 0,0-7 160-16,-7 1 112 15,-15 7-624-15,-1 10 528 16,-14-5-224-16,-25 5 296 15,-4 1-8-15,-3-6 336 16,-15 14 40-16,-25 2-144 16,-6 13-376-16,-20 6 32 15,-14-4 153-15,4-3-89 16,-4 0-104-16,-2-1 272 16,15-8-160-1,4-4-216-15,19 6-176 16,13-2-216-16,22-20 104 15,5 6 160-15,8-10-592 16,24-19 184-16,28 3-569 16,32-15-535-16,29-9-1369 15,26-20-623-15,17-13-481 16,17 0-40-16,-87 58 2169 16</inkml:trace>
  <inkml:trace contextRef="#ctx0" brushRef="#br0" timeOffset="90860.7">27935 16382 1560 0,'-5'11'1928'16,"2"-6"-455"-16,3-2 1511 0,0-1 65 16,0-2-3049-16,0 0 0 15,-5 0 6969-15,0 0-4768 16,2-2-193-1,-5-6-95-15,-5 8-361 16,2-10-192-16,-2 3-320 16,-1-1-359-16,4-4 39 15,-4-6-152-15,-5-16 560 16,4-4-880-16,1 13 312 16,-2-14-384-16,-3-12 152 15,4-7-128-15,-1-4-79 16,-3-10-121-1,3-29 0-15,-1-1-8 16,4-10-17-16,-2-7 58 16,4-3-33-16,-2 10 0 15,4-10 0-15,-4 20 0 16,3 16 0 0,-1 9 0-16,2 8 0 0,2 22 0 15,-1 2 0-15,2 14 0 16,-2-12 0-1,3 4 0-15,-1 35 0 16,2-1 0-16,3 4 0 16,-6-9 0-16,6-3 0 15,-4 2 0-15,2 11 0 16,0 2 0-16,-5 1 0 16,1-1 0-16,-1-2 0 15,-5 2 0-15,-1 0 0 16,-4 15 0-16,-2-1 0 15,-8 10 0 1,-4 18 0-16,-4-2 0 16,-1-1 0-16,-5-11 0 15,1 24 0-15,4 0 0 16,-2-14 0-16,17 1 0 16,4-32-8-16,9-7-1177 15,9 2-1047-15,9-9-1081 16,27-20-1288-16,10-11-1648 15,-3-9-585-15,18-21 2225 16,-15-3 2209 0,-2 0 2136-16,-3 8 320 15,-1 8-24-15,-21 17-40 16,-1 11 536-16,-5 10 2240 16,-8-3 1577-16,1 9-280 15,0-3-744-15,1 12-1201 16,7 1-343-16,10 9 23 15,13 9-912-15,9-14-456 16,14 19-232-16,5-4 9 16,-4 8 287-1,-3 11-152-15,-15-32-952 16,0 18-737-16,-22-2-1247 16,-7 13-4178-16,-7-19-1591 15,-1 17 4504-15,-6-28 2953 0</inkml:trace>
  <inkml:trace contextRef="#ctx0" brushRef="#br0" timeOffset="94946.24">27324 16954 1816 0,'0'0'0'0,"-11"-10"2208"0,6-3-1816 0,-6-2 961 0,7-5 1423 15,4-4 825-15,-1 13-344 16,1 7-809-16,0 0-343 15,0 9-473-15,3 22-184 16,11 37-327-16,1 15-129 16,-6 12 296-16,7-1-272 15,-4-4-175-15,-3 0-185 16,4-7-584 0,0 7 496-16,-13-12-296 15,0-5 192-15,3-20-448 16,-3-11-120-16,0-8 56 15,0-12 160-15,0-14 80 16,0-2-440-16,-3-11 328 16,-8-45-480-16,-2-11 272 15,5-12-224-15,-5-35 352 16,3-26-416-16,9-7 176 16,4 16-168-1,8 20 568-15,16 18 24 16,13 17 0-16,-14 29-216 15,19 12-136-15,-4 20 368 16,4 13 248-16,0 13-112 16,17 28 96-16,-15 1-384 15,-17 13 288-15,-7 4 64 16,-11 8 256-16,-12-14-160 16,-22 20-184-16,-23-7 81 15,-19-4-393 1,-9-17 0-16,4-13 0 15,-2-17 0-15,11-19 0 16,-1-19-353-16,32-20-1423 16,7 1-2065-16,17-3-3336 15,27 8-5482-15,31-7 6546 16,-26 25 5273-16</inkml:trace>
  <inkml:trace contextRef="#ctx0" brushRef="#br0" timeOffset="106440.35">28437 16817 3056 0,'-11'-5'5713'0,"5"-2"-3120"16,1 4 1424-16,-5 3-1297 16,-6 0-1359-16,-1 5-225 15,-7 14-40-15,-13 6-8 16,8 14 65-16,4-10-489 16,-20 55 384-1,19-31-552-15,-1 41 488 16,16-45-728-16,3 21-352 15,11-38 352-15,15 16-456 16,18-10 312-16,6-15-312 16,0-4-608-16,12-24-2176 15,-1-10-2370-15,6-14-2719 16,-3-11 375-16,-21-18 5370 16</inkml:trace>
  <inkml:trace contextRef="#ctx0" brushRef="#br0" timeOffset="106793.07">28583 16982 5049 0,'0'0'0'0,"-27"0"6569"16,8 0-4265-16,11-8 2850 15,0 2-1818-15,5 6-1079 16,3-4-1313-16,28-2-216 16,17-8-488-16,19-1-280 15,13 5-184-15,-7 5 224 16,-70 5 0-16,58 7 208 15,-28 11-176-15,-10 3-168 16,-14 11 288-16,-11 17-120 16,-24-2 312-16,1-3-152 15,-16 3-208-15,3-7 280 16,2 5 184-16,19-17 377 16,0-4-633-16,12-14 168 15,7 10-456 1,4-15 96-16,16 4 120 0,20-5-520 15,9-22-617 1,4-5-2151-16,3-18-2129 16,-6 3-2425-16,-7-7-488 15,-16-9 5962-15,-18 24 1080 0</inkml:trace>
  <inkml:trace contextRef="#ctx0" brushRef="#br0" timeOffset="107046.23">28969 16759 1216 0,'-7'-25'2056'16,"-2"2"121"-16,9 3 1319 15,3 1-55 1,13 7-1200-16,16 12-473 16,10 15 200-16,12 25 153 15,12 12-289-15,-1 10-15 16,-6 9-345-16,-9 6-200 16,-50-77-1272-16,27 81 1265 0,-9 0-281 15,-20 4-512-15,-15-7-8 16,-7 5-32-16,-12-37-296 15,6-7-520-15,6-26-1488 16,5-11-2161 0,0-12-3201-16,6-29-4304 15,5-17 7057-15,6 40 3401 16</inkml:trace>
  <inkml:trace contextRef="#ctx0" brushRef="#br0" timeOffset="107496">29770 17189 4344 0,'-9'0'3137'16,"-15"-16"-1833"-16,21 3 1545 15,3 3 384-15,6-5-1353 16,10-19-544-16,22 0-423 16,14-10-505-16,5-2-72 15,-2-2 96 1,5 9-280-16,-12 19-40 16,-48 20-112-16,42-16 0 0,-7 16 232 15,-9 12 376-15,-7 13-568 16,5 15 616-16,2 7-488 15,3 2 576-15,-1 0 313 16,11-16-353-16,1-3-80 16,14-4-328-16,-1-8 600 15,0-2-288 1,9-13-488-16,7-11-56 0,-16-21-912 16,-10 4-1584-1,2-10-3738-15,-4 8-5176 16,-4-15 5633-16,-37 37 4977 0</inkml:trace>
  <inkml:trace contextRef="#ctx0" brushRef="#br0" timeOffset="108171.9">30999 17570 3328 0,'-12'0'4785'0,"2"3"-2360"0,10-3-2425 0,0 4 8802 0,0-4-8802 15,0 0 0-15,6-7 7697 16,9-17-6416-16,-4 1-313 16,11-8-376-16,6-6 24 15,7-19-32-15,-35 56-584 16,40-87 144-16,3-7-128 15,13-17-256-15,-6-9 112 16,-10-14 288-16,-4 2 400 16,-5 23-480-1,-4 36-288-15,-8 33 64 0,-3 20 312 16,-6 20 240-16,3 24-208 16,15 38 8-1,0 33-200-15,-9 33 344 0,10 0-247 16,-5-7-105-16,3-11 0 15,8 0 0 1,-13-39 0-16,23 30 0 16,-10-45 0-16,-12-28 0 15,3-9 0-15,-2-15 0 16,4-18 0-16,-4-20 0 16,4-30 0-16,0-40 0 15,9-22 0-15,-16-25 0 16,-3-12 0-16,-1 17-113 15,1 44-511-15,-4 52-1264 16,-7 21-1201 0,2 19-2680-16,7 10-3633 15,11 7-168-15,12 24 7266 16</inkml:trace>
  <inkml:trace contextRef="#ctx0" brushRef="#br0" timeOffset="108978.76">32560 16587 3696 0,'0'0'0'0,"-28"-13"4985"0,14-6-3104 0,9 7 2352 16,0 4-817-16,-4 8-527 15,1 2-1697-15,-7 15-624 16,-4 31-80-16,-11 15 449 16,4 18 255-16,-9 10-312 15,35-91-880-15,-19 92 1016 16,-5 0-384-16,5 7 9 15,6-11-1-15,6-14-144 16,7-11-232-16,8-18-384 16,10 13-88-16,1-31 112 15,7 0-984-15,3-10-785 16,9-17-1992-16,18-17-2240 16,-3-15-3993-16,1-33 4249 15,-33 34 5057-15</inkml:trace>
  <inkml:trace contextRef="#ctx0" brushRef="#br0" timeOffset="109312.37">32768 16699 4504 0,'0'0'0'0,"-28"5"7114"16,8 10-5090-16,7 25 1153 16,-5 6-472-16,-1 20-337 15,6 7-71-15,5 4-601 16,3-12-472-16,18-7-640 15,13-12-336 1,9-13-47-16,-35-33-201 0,30 29 408 16,12-14-296-16,0-10-376 15,4-13-145-15,2-18 81 16,-13-27-24-16,-12-8-448 16,-9-12-128-16,-8 0-96 15,-10-10-177-15,-17-7 297 16,-6 16-136-16,-13 37-520 15,3 29-993-15,-2 12-503 16,12 27-49 0,-2 16-1536-16,1 3-528 15,21 9 3849-15</inkml:trace>
  <inkml:trace contextRef="#ctx0" brushRef="#br0" timeOffset="109509.67">33016 17174 1408 0,'0'11'2360'15,"9"6"1433"-15,7 15 1224 16,-13 1-80-16,-3-3-984 16,-6 9-1680-1,-23 16-1161-15,-12-7-184 16,2-2-192-16,-6-4-576 16,17-7-736-16,4-15-2465 15,24-20 3041-15,-18 5-5337 0,13-7-3777 16,5-37 1817-16,11 4 5993 15</inkml:trace>
  <inkml:trace contextRef="#ctx0" brushRef="#br0" timeOffset="109730.57">33238 16607 5777 0,'0'0'0'0,"-3"0"4881"0,8 2-3113 16,9 24 2297-16,-3 11-408 15,-4 40-849-15,2 6-967 16,-1 14-129-16,-1 2-624 16,-7-7-559-16,-4-4-377 15,1-7 136-15,3-81-288 16,-1 71-641-16,-1-27-1015 16,2-22-2161-16,3-19-2576 15,4-11-2193-15,4-28 2465 16,-5-5 4777-16</inkml:trace>
  <inkml:trace contextRef="#ctx0" brushRef="#br0" timeOffset="110010.55">33416 16411 3680 0,'0'0'4313'0,"-2"0"-936"15,8 0-1257-15,14 7 873 16,7 25-64-16,10 33-249 15,4 19-471-15,4 12-1041 16,-6 9 8-16,-14 8-416 16,-7 2-7-16,-13 3 327 15,-5-118-1080-15,-18 111 536 0,-28-12-168 16,6-8-680-16,-8-20 536 16,-4-2-128-16,11-30-1760 15,1-11-2361 1,3-24-6570-16,6-13-1607 15,14-7 10546-15</inkml:trace>
  <inkml:trace contextRef="#ctx0" brushRef="#br0" timeOffset="127137.35">20454 14580 1800 0,'0'0'0'0,"-9"-20"-8"0,4 12 72 0,2 8-72 16,-4 0 24-16,4-5-24 16,-2 7 152-16,-1-2 104 15,-9 3 56-15,-4 2-8 16,-5 5 88-16,-5-6 192 16,-11 10 48-16,40-14-624 0,-48 5 785 15,-3 0 183-15,1 1 64 16,-2-12 64-1,7-4-88-15,-5-28 9 16,4 0-177-16,3-18-240 16,22-10 224-16,-3-15-376 15,8-6-24-15,11-11-216 16,3 0-16-16,14 0 169 16,12 1 15-16,-2 9 24 15,5 16-496-15,13 2-56 16,16 5 480-16,7-7-16 15,10 8-144 1,10 5-536-16,18 5 360 16,2-1 232-16,-1 12 184 15,-3 5-432-15,-1 12-240 16,-7 6 144-16,-6 10 512 16,-5 6-24-16,-2 10-360 15,-7 14-320-15,-1-5 304 16,2 9 128-16,11 4 200 15,-14 15-360-15,-5-11-72 16,-6 11-184-16,-5 1 368 16,-5 2-112-1,-7 11 416-15,-2-6-416 16,-12 14-304-16,-8 1 656 16,-3 8 584-16,-16-2-760 15,0-5 96-15,-14 12-8 16,-4-6-48-16,-9-15 72 15,-7 41 369-15,2-21-409 16,-6-3-80 0,-2 2 216-16,-2-8 152 15,15-20-496-15,-40 28 272 16,25-27 64-16,-17 21-32 16,-5-30-320-16,0 10-376 15,-6-22 952-15,-9-5-168 16,-9 0-136-16,-6-7-80 15,-13-4 88-15,-1-4 88 16,1 3-216-16,6-7-96 16,1 0 16-16,16-5-16 15,-1 5 80 1,18-5-192-16,14-3-224 16,13-1-488-16,10-9-1032 15,-7 5-1265-15,15-5-2032 16,-9 8-344-16,-5 10 1048 15,-12 11 2649-15</inkml:trace>
  <inkml:trace contextRef="#ctx0" brushRef="#br0" timeOffset="130219.3">22162 14316 1296 0,'-34'-18'400'16,"12"6"-128"-16,1-1-72 0,3 11-88 15,10-4 24-15,2-10 192 16,4 9 24-16,-6-3-40 16,2 0 136-16,-5 4 200 15,-4 4 105 1,-1-8-49-16,16 10-704 0,-21-15 808 15,-7 7 80-15,-3-8 128 16,-7 2-31-16,-4-11-225 16,2 11 336-16,-2-18-352 15,1-11-80-15,-1-6-96 16,7-18 25-16,9 3-9 16,7-15-224-16,14 0-264 15,9-11 352-15,7 20-568 16,22-32 656-1,23-5-536-15,12 7 80 16,12-6-160-16,21-12 224 16,4 6 352-16,1 25-528 15,4 3-392-15,10 6 288 16,3 12 376-16,-7 12-72 16,-6 24 104-16,-11 26 0 15,-3 6-112 1,-13 35 160-16,-14 17-88 15,-13 30-32-15,-14-5 1241 16,-13 25-1513-16,-26 18 760 16,-5 27 272-16,-19 5-608 15,-15-10 248-15,-6 5-1584 16,-8 1 1920-16,-14-10 72 16,0-19-456-16,-8-15-247 15,-1-19-345-15,-7-2 568 16,-3-22-16-16,-7-19-208 15,-8-15-304-15,1-16 128 16,1-13 56 0,11-13-40-16,2-25-24 15,1-12-360-15,1-12-608 16,12-9-553-16,9 5-575 16,8-17-1953-16,15 42-2944 15,8 27-865-15,2 14 5186 16</inkml:trace>
  <inkml:trace contextRef="#ctx0" brushRef="#br0" timeOffset="148606.47">20902 14997 1680 0,'-17'0'296'0,"-63"-39"192"0,16 23-272 0,0 5 32 16,1-7 80-16,15 0 32 15,-1-5-88 1,1 13 8-16,-2-7 64 16,8-6 81-16,-4-13 287 15,-10 3-72-15,56 33-640 0,-63-43 840 16,-1-8 128-16,-1-11 297 15,-1-3-25-15,2-13-160 16,10-7 208-16,6-2-248 16,27-28-103-16,7-10-345 15,18-11-328-15,38-11-72 16,20-14-144 0,18-7 760-16,26 12-400 15,30 1-640-15,23 3 344 16,12 10 104-16,35 9 176 15,21 20-1016-15,13 6 872 16,20 5-176-16,0 19 184 16,-3 17-336-16,-27 27-64 15,-19 15 248-15,-24 17-216 16,-23 25 8-16,-27 29 48 16,-17 20 136-1,-17 15 192-15,-12 10 88 16,-11 15-72-16,-16 22 104 15,-5 3 801-15,-29 15-1233 16,-9 8 96-16,-21 3 0 16,-25-2 824-16,-31 5-672 15,-23 0 456-15,-25-9-248 16,13-44-128-16,-82 83 632 16,16-58-55-1,-9-11-305-15,-10-16-280 16,-19-16 144-16,46-38-168 15,-112 18 0-15,96-27-328 16,-54-3 552-16,5-6-496 16,23-22 320-16,28-5-328 15,22-14 56-15,28-24-448 16,31-4-1272-16,29 20-2241 16,20-13-3209-1,12-16-2696-15,14-20 6162 0</inkml:trace>
  <inkml:trace contextRef="#ctx1" brushRef="#br0" timeOffset="135303.37">28122 13133 0,'0'0'0,"0"0"16,0 0-16</inkml:trace>
  <inkml:trace contextRef="#ctx0" brushRef="#br0" timeOffset="156870.5">18268 3602 2920 0,'-6'4'984'0,"-1"1"537"0,7 4 3056 15,0-2-400-15,-1 1-841 16,-1-3-551-16,2 0-225 16,-1 4-447-1,-4-4-257-15,5 0-495 16,-3-1-121-16,1-3-144 15,2-1-1096-15,-2 0 704 0,-2-9-200 16,-3-17-88-16,7-12-240 16,0-30 24-16,10-22-168 15,4-15 72-15,2-5-112 16,-3-10 56-16,3-3-40 16,-6 15 49-16,4 33-57 15,-3 41 0 1,-4 22 0-16,4 48 0 15,10 40 0 1,3 41 0-16,3 10 0 16,11-8 0-16,1-3 0 15,7-9 0-15,-1-12 0 16,-7-20 0-16,-1-21 0 16,-14-28 0-16,-4-12 0 15,-5-9 0-15,-4-20 0 16,6-38 0-1,1-20 0-15,3-27 0 16,15-26 0-16,-10-18 0 16,1-10 0-16,-12 17 0 15,4 34 0-15,-12 45 0 16,-2 33 0-16,-1 19 0 16,-3 6 0-16,3 6-3049 15,11 33-1888 1,14 9-3329-16,0 13-2664 15,3 7 7297-15,-18-49 1689 0</inkml:trace>
  <inkml:trace contextRef="#ctx0" brushRef="#br0" timeOffset="157320.46">19457 2895 2496 0,'0'-22'1144'0,"7"-29"2769"0,-4 26 824 15,-3 1-1968-15,0 9 759 16,-8 2-639-16,-5 3-504 15,-3 10-465 1,-5 4-560-16,-6 16-175 0,-5 31-57 16,-13 12-176-1,45-63-952-15,-49 92 632 0,1 3 168 16,1 15 16-16,12-3-703 16,8-7-113-16,20-9 0 15,11-15 0-15,16-14 0 16,16-19 0-16,4 1 0 15,8-14 0-15,-5-9-201 16,19-13-1767 0,-4-4-1593-16,3-11-2792 15,-7-24-3681-15,-8-19 1616 16,-20 18 6194-16</inkml:trace>
  <inkml:trace contextRef="#ctx0" brushRef="#br0" timeOffset="157919.81">19644 3625 6033 0,'-14'2'2208'0,"-18"20"2073"16,19-6 2153-16,7-7-2682 15,6-4-1311-15,-2-3-945 16,12-2-400-16,4 0 233 15,13-13-769-15,9-23-8 16,-9-5 296-16,16-16-792 16,-43 57-56-16,43-66 280 0,-1-11-208 15,-5 2-120 1,-7-7 48-16,-6 4 136 0,-14 1 72 16,-4 26-168-1,-6 39-32-15,0 9 280 16,-5 18-280-16,-6 55 288 15,-5 9-32-15,2 11-135 16,2-5-129-16,11-4 0 16,9-15 0-16,1-16 0 15,7-22 0-15,5 0 0 16,6-9 0-16,5-13 0 16,7-15 0-1,2-19 0-15,3-13 0 16,-1-13 0-16,-10-16 0 15,-7-10 0-15,-4-10 0 16,-10-12 0-16,-9-14 0 16,-3 7 0-16,0 31 0 15,0 53 0-15,-2 39 0 16,-1 55 0 0,3 16 0-16,0 3 0 15,0-12 0 1,11-3 0-16,5-7 0 15,5-3 0-15,-3-7-1145 16,9-11-2279-16,-8 10-1890 16,16-13-2791-16,-9-21-1977 15,8-16 7185-15,-14-10 1105 16</inkml:trace>
  <inkml:trace contextRef="#ctx0" brushRef="#br0" timeOffset="158132.12">20621 3448 4689 0,'0'0'0'0,"-13"6"5521"0,10 2 488 0,-2-2-808 0,-5 10-1680 0,-6 7-1273 16,-1 17-607-16,-19 15-313 15,-5 11-464-15,-1-5-256 16,-4-2-320 0,6-12-408-16,40-47 120 0,-18 37-712 0,4-14-1448 15,9-14-2617 1,8-9-3681-16,29-24-1184 0,15-29 5313 15,-33 37 2617-15</inkml:trace>
  <inkml:trace contextRef="#ctx0" brushRef="#br0" timeOffset="158619.96">21289 3014 7409 0,'0'0'0'0,"-30"-4"4929"0,12 4 1288 0,-14 4-1552 15,-17 15-1592-15,-4 6-976 16,8 18-569 0,0-2-560-1,1 21-40-15,-1-2-424 16,13 13-55-16,9 0-449 16,23-73 0-16,-12 67 0 0,7-11 0 0,5-8 0 15,16-8 0-15,22-14 0 16,-3-9 0-1,18-13 0-15,2-13 0 0,2-18 0 16,-14-14 0-16,-1-7-241 16,-16-7 9-16,-6-7 208 15,-13-3-280 1,-10-8 8-16,-13-6 80 16,-8-4-136-1,-5 15 176-15,-2 34 304 0,12 23 80 16,-2 8-104-16,4 21 184 15,4 23-16-15,7 13 56 16,6 5-320-16,19-15 224 16,11 3-336-1,18-11 120-15,5-12-120 16,19-9-600-16,-3-11-1312 16,-2-14-1881-16,-17-15-2736 15,-2-8-2889-15,-10-10 2296 16,-11-16 4930-16</inkml:trace>
  <inkml:trace contextRef="#ctx0" brushRef="#br0" timeOffset="158848.16">21723 2808 3760 0,'0'0'1681'0,"0"0"-1681"0,13 2 8898 0,8 12-4834 0,19 14-1087 0,-8 16-80 15,4 14-465-15,0 12-287 16,-14 9-297-16,-4 9-816 15,-13-2-168-15,-9 12-695 16,4-98-169-16,-30 102 0 0,-26 1 0 16,13-33 0-1,-20 9 0-15,4-16 0 16,0-25-2297-16,4-13-4640 16,-1-19-8907-16,-4-11 9643 15,42-7 4721-15</inkml:trace>
  <inkml:trace contextRef="#ctx0" brushRef="#br0" timeOffset="160413.37">16782 5338 5305 0,'-42'-25'2368'0,"12"14"-1952"16,18-5-280-16,20 7 24 15,21-7 144-15,22 10 441 16,25 2 71-16,28 4 224 16,25 3 80-16,19-2 80 15,20 0-95-15,33-1 7 16,-201 0-1112-16,211 0 1016 0,29-6-216 16,18-2-232-16,11 2 17 15,-2-7 7 1,4 6-32-16,-6-3-8 15,-10 0 160-15,-15 5 232 16,-7 5-200-16,-2 5 25 16,-26 6-161-16,-15 2-48 15,-24-1-96-15,-30 1-160 16,-32-3 168-16,-24-3-152 16,-17-3 8-16,-28-3-160 15,-13-1-112 1,-18 0-88-16,-4-6-464 0,-12-20-1408 15,-10-2-2057 1,-13 5-3993-16,-2 5-1600 16,7-1 6514-16</inkml:trace>
  <inkml:trace contextRef="#ctx0" brushRef="#br0" timeOffset="164440.06">20870 12045 2200 0,'0'0'0'0,"-126"-75"1192"0,35 46-312 15,22 12-15 1,21-3 159-16,6 15-296 16,20 1-416-16,6 13-312 15,9-4-64-15,6-4-8 16,1-5-16-16,3 3 184 16,-3 1-96-16,16-4 208 0,13-7 152 15,11-13 512-15,21 0 369 16,3 3-25-16,25-3-184 15,23 1-8-15,16-1-112 16,19 8-335-16,23-3-337 16,25 7-56-1,10-11-104-15,18-12-56 16,-1 12 32-16,10 9 8 16,13-6 264-16,-8 8-296 15,7-17-168-15,-12 10 464 16,4 14 128-16,-9-4-16 15,-8 7-112-15,-20 4 312 16,-11 1-296 0,-4-7 0-16,-14 4-288 15,-21-1 48-15,-47-2-96 16,53 2 176-16,-52 0 1 16,-18-3-73-16,-21 0-72 15,-23-7-8-15,-5 5 80 16,-22 3-96-16,-4 0-80 15,-10 9 176-15,0-6-112 16,0-3 8-16,0 0-561 16,0-2-1143-1,0 8-2529-15,-4-3-2456 16,-12 23 2200-16,4-22 2953 0</inkml:trace>
  <inkml:trace contextRef="#ctx0" brushRef="#br0" timeOffset="166670.01">27445 11822 928 0,'-32'-2'-24'0,"2"-31"32"0,4 33-24 16,9-8 72-16,4 6 96 16,5 2 72-16,11-8 24 15,0 11-184-15,12-1 88 16,12-2 160-16,2 0 136 15,35-6 176 1,-64 6-624-16,78-3 672 0,28-13 249 16,30-5 39-16,30-22-152 15,20-2-176-15,20 11-32 16,15 6-176-16,13 6-72 16,11 18-176-16,-1-6-56 15,-5 11-112-15,-2 2 120 16,-1-2-80-16,-8 3 0 15,-9-3 24-15,-11 5 104 16,-11-1 153 0,0-7 15-16,-15-2 168 15,-11-2-24-15,-4 6 128 16,-19 1 64-16,-5 5-224 16,-15-6-56-16,0-2 40 15,-22-2-200-15,-14 4-15 16,-18 5-41-16,-13-5-112 15,-15 4-56-15,-17 2-184 16,-10-5-665-16,-16 3-1447 16,-3-13-1625-1,-24 13-1488-15,-16 17 3657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5T11:33:20.8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5T11:33:21.431"/>
    </inkml:context>
  </inkml:definitions>
  <inkml:trace contextRef="#ctx0" brushRef="#br0">13173 11734 0</inkml:trace>
  <inkml:trace contextRef="#ctx1" brushRef="#br0">1141 8289 408 0,'0'3'440'0,"0"-2"-208"0,0 8 2168 0,-1 2-279 16,1 3 119-1,0-3 73-15,1-2-329 16,7-3-176-16,7-1-215 16,2-5-97-16,3-4-104 15,0-11-279-15,9-5-473 16,-2-20 40-16,1-3-32 15,-9-17-288-15,6-18-72 16,-2-18-104-16,9-18-112 16,1-10 232-16,-4-12-280 15,-5-4 56-15,-5 2 96 16,-6 9-264 0,-3 19 136-16,-4 29 48 15,2 28 24-15,-8 35 217 16,2 16-9-16,-2 27 248 15,3 26 104-15,7 26 48 16,-1 21 8-16,7 20-56 16,16 17-368-16,-14 6-208 15,6-4-136 1,1-8-24-16,-2-17 40 16,10-18-296-16,-13-20-208 15,-11-32-280-15,4-12-2073 16,-7-7-1359-16,-7-16-1458 15,-7-7-1591-15,-13-17 2288 16,-21-11 4153 0</inkml:trace>
  <inkml:trace contextRef="#ctx1" brushRef="#br0" timeOffset="123.08">1396 7933 344 0,'0'0'168'0,"0"0"-168"0,0 0 0 0,0 2 8041 15,0 3-6120-15,8-3-745 16,8-2-808-16,30-6-408 15,10-11-1184-15,21-20-4353 16,9-2 944-16,-58 34 4097 0</inkml:trace>
  <inkml:trace contextRef="#ctx1" brushRef="#br0" timeOffset="364.17">2226 7050 5265 0,'-3'0'1392'16,"-18"6"2601"-16,-9-1 696 16,11 3-3241-16,4-3-600 15,15-5-328-15,29 0-168 16,2-14-416-16,13 2-584 16,9-1-1688-16,-6-1-2169 15,-4 8-1785 1,-43 6 6290-16,25-3-4000 0,-12 3 3344 0</inkml:trace>
  <inkml:trace contextRef="#ctx1" brushRef="#br0" timeOffset="652.93">2295 6994 592 0,'-9'0'864'15,"-6"3"2673"-15,-7 6 1176 16,-7 6-761-16,7 17-951 16,1 1-880-16,6 27-417 15,7 12 48-15,2 14-87 16,1 18-545-1,-4 8-392-15,9 10-88 16,0-122-640-16,4 123 464 0,6-5-168 16,4-6-136-16,7-20-128 15,3-13-48-15,8-20 8 16,7-17-88-16,-7-11 40 16,6-12-208-16,4-13 216 15,-4-6-520-15,-9-15-480 16,-2-11-1041-16,-8-10-1639 15,0 0-1826 1,-9 2-1879-16,-10-8 1968 16,-22-3 4505-16</inkml:trace>
  <inkml:trace contextRef="#ctx1" brushRef="#br0" timeOffset="785.76">2186 7883 1536 0,'-9'0'2896'0,"-10"8"2722"15,-10 3-1481-15,5 6-1721 16,12-5-896-16,11 4-359 15,17-2-785-15,26-9-304 16,10-5-304 0,19-5-1457-16,-6-6-2320 15,46-12-7489-15,-111 23 11498 0,102-21-2296 16</inkml:trace>
  <inkml:trace contextRef="#ctx1" brushRef="#br0" timeOffset="2483.98">3761 6049 856 0,'0'-1'8'0,"0"-10"328"0,0 3 1024 16,5 2 408-16,-2 3 569 15,0 3 432-15,3-3-233 16,7 3-303-16,2 6-521 15,9 10-288-15,5 27-128 16,22 24-215 0,-51-67-1081-16,59 100 1248 0,19 35 48 15,10 36-304-15,15 46-87 16,-1 32-41-16,-1 15 32 16,-16-19 24-16,-2-15 8 15,-9-15-111-15,-9-24-25 16,-10-24 80-16,-4-21-152 15,-5-28-328-15,12-12 72 16,-15-3-272 0,-8-7 64-16,-6-19-304 15,-5-2 192-15,11-27-200 16,-20-14 200-16,-6-7 56 16,-1-11-87-16,-8-7-113 15,7-2 0-15,-11-4 0 16,4-2 0-16,-8-1 0 31,0 4 0-31,-3 0 0 16,8-4 0-16,-8 0 0 15,6 0 0 1,0 0 0-16,-1 0 0 16,-7 0 0-16,5-4 0 15,0 0 0-15,-2 4 0 16,7 0 0-16,-2 0 0 15,-4 0 0-15,-1-4 0 16,2 4 0-16,3 0 0 16,2-2 0-16,2-6 0 15,-3-3 0-15,-5 1-673 16,2 4-1047-16,4-6-609 16,2-4-927-1,5-14-1265-15,11 2-1016 16,-6-12-921-16,3 12-63 15,0-11 5201-15,-8 18 896 16</inkml:trace>
  <inkml:trace contextRef="#ctx1" brushRef="#br0" timeOffset="2998.6">4644 8778 1816 0,'0'0'0'0,"-77"10"2160"0,28 0-175 0,20-6 1624 0,7-8-1001 16,14-7-263-16,4-3-649 16,9-10-512-16,18 4 321 15,26-22-97-15,15 15-280 16,26-13-32-1,-90 40-1096-15,115-58 1201 0,19-6-281 16,22-20-352-16,31-6 64 16,23-10-168-16,22 0 152 15,24-3 16-15,17-2-304 16,4-1 129-16,-5 6-145 16,-10 5-24-16,-15 0 112 15,-23 18-248-15,-24 11-80 16,-27 8 128-1,-24 15 104-15,-25 4 112 16,-21 14-216-16,-14 6 16 16,-17 3-32-16,-22 1-112 15,-32 7 40-15,1 0-40 16,-19 6-88-16,0 2 16 16,-3 0-320-16,-10-6-304 15,-6-8-864-15,-2 0-769 16,-6-6-1928-16,3 1-2312 15,-12 1-2177 1,-21 8 2673-16,-4-13 4713 0</inkml:trace>
  <inkml:trace contextRef="#ctx1" brushRef="#br0" timeOffset="3773.16">4567 8434 2408 0,'-16'-4'1832'0,"-12"4"-127"0,-4 0 3200 16,3-4-1256-16,-10-3-921 15,9-1-319-15,1-7-1345 16,13-13-704-16,13-21-440 16,9-6-152-16,20 1-8 15,24 12 168 1,-50 42 72-16,40-34-96 0,4 21 184 16,9 10-168-16,-11 9 192 15,-2 14-80-15,-13 7 224 16,-21 7 280-16,-7-5 224 15,-12 4 400-15,-6 2 153 16,-2-8-361-16,2-9-160 16,0-13-360-16,9-5-192 15,2-21-88-15,5-3-208 16,1-33-288 0,15 7 200-16,11 7 96 15,0 4-48-15,16 19 32 16,-13 4 144-16,-8 16 24 15,2 15-104-15,0 21 104 16,-5 2-96-16,-2 1 64 16,-10 4 104-16,-4-7 184 15,-13 4-208-15,-2-12 152 16,-2-3-136 0,6-21-8-16,-5-8 73 15,4-26-217-15,3-9-281 16,4-31-1191-16,3 3-480 15,-1-1-2065-15,3 23-1968 16,0 5-1961-16,7 14 2129 16,9-1 4897-16</inkml:trace>
  <inkml:trace contextRef="#ctx1" brushRef="#br0" timeOffset="3970.29">4822 7908 7545 0,'-19'0'2809'0,"-63"23"-1025"0,42-18 1313 0,10-15-1897 16,-1-25-1536-16,17-6-1296 16,7-14-4722-1,7-24-879-15,4 53 6361 0</inkml:trace>
  <inkml:trace contextRef="#ctx1" brushRef="#br0" timeOffset="4109.67">4788 7091 7529 0,'-62'25'2641'0,"-9"4"23"15,31-18-95-15,12-16-2609 16,21-22-1697-16,7-21-5480 15,29-19 816-15</inkml:trace>
  <inkml:trace contextRef="#ctx1" brushRef="#br0" timeOffset="4701.18">5601 8123 13698 0,'0'0'0'0,"-46"44"5082"15,35-24-1082-15,11-17-983 16,0-3-3017-16,3-3 3065 16,3-22-2321-16,7-13-624 15,5-13 48-15,4-8-152 16,5-9-184-16,10-5 120 15,-37 73 48-15,27-69-88 0,2 24 56 16,-2 12 72-16,-6 22-24 16,-5 11 8-16,3 11-16 15,-6 33 104 1,-13 0-64-16,-13 2 56 16,-16 16-40-16,-3-2-136 15,-12-11 216-15,5-22-128 16,6-6 8-16,7-16-48 15,12-5-72-15,-1-26-24 16,6-20-136-16,12-5-200 16,13-2-160-16,0-10-185 15,5 22-175 1,-18 21-912-16,0 12-1729 16,-3 8 3617-16,0 0 0 15,14-7-20604-15,-7-8 19964 0</inkml:trace>
  <inkml:trace contextRef="#ctx1" brushRef="#br0" timeOffset="4878.02">5659 7323 8609 0,'-82'25'6322'0,"-12"9"-1001"0,44-19-2273 15,7-10-2287-15,24-15-569 16,17-29-1105-16,4-10-3391 15,28-13-5659-15,-3-2 1762 16,-23 49 7337-16</inkml:trace>
  <inkml:trace contextRef="#ctx1" brushRef="#br0" timeOffset="5014.3">5443 7033 6321 0,'-18'2'2272'0,"-41"23"841"16,4-14 3432-16,1-2-3688 15,16-14-1617-15,10-30-1728 16,20-11-2424-16,7-10-5226 16,1-7-976-16,0 32 7426 0</inkml:trace>
  <inkml:trace contextRef="#ctx1" brushRef="#br0" timeOffset="5181.72">5193 6545 3520 0,'-38'0'3273'0,"-2"-5"1200"16,14-14-552-16,0 2-2665 16,9-9-952-16,10-12-2096 15,7 1-5170-15,0-5 153 16,0 22 5633-16</inkml:trace>
  <inkml:trace contextRef="#ctx1" brushRef="#br0" timeOffset="5315.23">4943 6288 3128 0,'-24'5'2113'0,"-14"10"943"16,4-8 2425-16,7-6-2448 15,3-6-1385-15,5-34-1984 16,19-10-1752-16,0-19-4313 16,6-13-1257-16,-6 15 5690 15</inkml:trace>
  <inkml:trace contextRef="#ctx1" brushRef="#br0" timeOffset="5498.36">4487 5499 4592 0,'0'0'0'0,"-41"-27"3777"15,12 15 1760-15,10-22-2416 16,6 9-1441-16,13-18-1335 16,24-13-762-16,-6 4-1663 15,9 4-2657-15,-8 9-1536 16,-8 14 1792-16,-11-10 3425 15,0 32 1056-15</inkml:trace>
  <inkml:trace contextRef="#ctx1" brushRef="#br0" timeOffset="5624.78">4427 5056 784 0,'-20'-2'512'15,"-13"-12"1608"-15,6-2 889 16,-2-4-257-16,14 6 1 16,-7-3-376-16,6 5-433 15,6-1-864-15,4 3-936 16,11-9-472-16,16-3-1728 15,-12 3-3393-15,-9 19 5449 16,19-21-7018-16,-4-1 4402 0</inkml:trace>
  <inkml:trace contextRef="#ctx1" brushRef="#br0" timeOffset="5922.3">6483 6999 14451 0,'-48'46'3944'15,"8"9"-447"-15,-2-24-416 16,23-8-2705-16,8-12-600 16,8-8-1056-16,3-3 1280 15,25 0-11307-15,4-5 2137 16,14 0 5810-16</inkml:trace>
  <inkml:trace contextRef="#ctx1" brushRef="#br0" timeOffset="6076.38">6723 7495 8097 0,'-11'14'4153'0,"-18"32"-1720"15,16-17 2960-15,8-15-4593 16,23-10-1176-16,38-46-1993 16,40-37-5360-16,48-37-1233 15,-63 47 7530-15</inkml:trace>
  <inkml:trace contextRef="#ctx1" brushRef="#br0" timeOffset="6240.2">8317 6829 6977 0,'0'0'0'0,"6"11"5209"0,12 8 584 16,-9-9-1880-16,-9-4-1496 16,3-3-1385-16,4-10-1280 15,25-34-1537 1,43-28-5200-16,27-21-5410 15,-14 15 8475-15</inkml:trace>
  <inkml:trace contextRef="#ctx1" brushRef="#br0" timeOffset="6393.64">9200 6483 10026 0,'-6'4'3184'0,"-23"40"-39"0,8-4 1936 16,-1 4-1352-16,-15 0 40 15,13-6-1905-15,11-23-1584 16,11-12-832-1,22-5-800-15,20-23-1793 16,0-24-2480-16,33-4-2841 16,-73 53 8466-16,69-59-9210 0,-5-10 6490 15</inkml:trace>
  <inkml:trace contextRef="#ctx1" brushRef="#br0" timeOffset="6529.61">9669 6231 7977 0,'0'0'0'0,"-10"9"4953"16,10 0 8-16,0 3-688 15,-3-4-1504-15,3-4-2121 16,3-3-1288 0,10-1-1417-16,27-15-9169 15,-3-1 864-15,-37 12 9074 0</inkml:trace>
  <inkml:trace contextRef="#ctx1" brushRef="#br0" timeOffset="6724.69">8982 6560 12298 0,'-57'2'9130'15,"18"6"-6201"-15,31-16-753 16,18-22-2504-16,54-18-440 16,22-17-1857-16,36-10-3448 15,27-8-3201-15,20-4 3073 16,-81 46 4945-16</inkml:trace>
  <inkml:trace contextRef="#ctx1" brushRef="#br0" timeOffset="6875.91">10424 5782 3720 0,'0'0'0'15,"40"-9"7362"-15,-14 9-2065 16,11 2-928-16,-20 8-1440 16,2 0-889-16,4-2-1712 15,17-3-1096-15,-2-5-2241 16,23-20-4080-16,3 2-3986 15,-16 7 6979-15</inkml:trace>
  <inkml:trace contextRef="#ctx1" brushRef="#br0" timeOffset="7026.3">11098 5914 10290 0,'0'0'0'16,"-35"55"6673"-16,25-11-3304 15,-4 15 424-15,-6-10-2033 16,9-6-1616-16,11-13-296 15,0-10-888-15,7-5-2385 16,-7 1-4913-16,-8 3-2296 16,-15-6 8202-16</inkml:trace>
  <inkml:trace contextRef="#ctx1" brushRef="#br0" timeOffset="7188.57">7606 6989 18187 0,'-225'61'3713'0,"122"-25"-5921"16,92-31-873-16,54-45-7913 16,37-27 6193-1,-57 47 3993-15</inkml:trace>
  <inkml:trace contextRef="#ctx1" brushRef="#br0" timeOffset="7361.89">7027 7079 17699 0,'-26'6'2169'0,"-60"33"-3794"16,76-29-7-16,15-15-2201 15,29-44-6625-15,-14 12 8810 16,-5 25 984-16</inkml:trace>
  <inkml:trace contextRef="#ctx1" brushRef="#br0" timeOffset="7564.85">5710 8077 8705 0,'-93'69'2145'0,"31"13"-4210"15,19-31 1849-15,14-12-1840 16,2-24 560-16,15-16-153 16,11-28-975-16,15-16 1888 15</inkml:trace>
  <inkml:trace contextRef="#ctx1" brushRef="#br0" timeOffset="7707.41">5387 8538 648 0,'0'0'0'0,"-71"94"168"15,12-2-360-15,-7-14-424 16</inkml:trace>
  <inkml:trace contextRef="#ctx1" brushRef="#br0" timeOffset="7901.76">4820 8833 6025 0,'-37'-10'2944'15,"21"0"-4168"-15,8-2 1840 16,7-5-1632-16,1-9 88 15,6 2 128-15,-6-1-2417 16,0 6 1121-16,0 6 1800 16</inkml:trace>
  <inkml:trace contextRef="#ctx1" brushRef="#br0" timeOffset="8737">1050 13087 15435 0,'-9'0'2632'0,"-11"1"-2888"0,-8 5 272 0,0-1-1080 16,17-1 824-16,8-8 1616 16,3-7 1777-16,-2-5-913 15,-7-8-287 1,-1-1-857-16,-3-12 24 15,4-16-287-15,9 53-833 0,-5-59 328 16,5-8-824-16,13-4 712 16,25-10-136-16,-4 5-64 15,9 8-160-15,8 26-24 16,-8 20 87-16,-4 12 154 16,-2 12 47-16,-17 26-280 15,-12 23 648 1,-8 10-232-16,-8-2 512 15,-11-10-560-15,-2-10 1184 16,4-15-1848-16,6-17-664 16,3-14 1312-16,4-36-440 15,3-11 8-15,1-9-128 16,9-4-128-16,9 1-385 16,-4 12-679-16,-9 25-2025 15,2 14-3264-15,-7 16-4178 16,8 27 6939-16,-4-27 3632 15</inkml:trace>
  <inkml:trace contextRef="#ctx1" brushRef="#br0" timeOffset="9159.39">5211 15192 15195 0,'-24'39'7665'0,"8"-32"-13258"0,14-10 2777 0,10-40-4954 16,16 5 4225-1,-2 13 4097-15,-18 15 1169 16,-8 6 895-16,-7 17 897 16,-8 6-840-16,-5-7-1129 15,24-12-1544-15,-16 19 1608 16,-3-13 353-16,3 9-873 0,11-6-776 15,-1 13-496-15,1-17-1769 16,3-12-4824-16,2-37-2913 16,-1-2 7578-16</inkml:trace>
  <inkml:trace contextRef="#ctx1" brushRef="#br0" timeOffset="9544.98">1409 4745 20836 0,'-4'0'1232'15,"-28"11"-1464"-15,-16 10-1696 0,-4 3-1769 0,23-10-7842 16,56-16 6875-16</inkml:trace>
  <inkml:trace contextRef="#ctx1" brushRef="#br0" timeOffset="13154.45">29190 4780 2832 0,'-28'-3'1897'0,"22"1"1055"15,3 2-143-15,-4-4 319 16,6 4-343-16,-1 0-753 16,2 0-2032-16,0 0 0 15,3 4 4329-15,12 25-2936 16,-2 21 199-16,4 20-176 16,-4 26-351-1,0 9 15-15,4 2-56 16,-1-7-408-16,12-11-232 15,8-16-128-15,-18-14 240 16,20-16-256-16,-18-14-8 16,-1-18-152-16,-8-7-808 15,2-8 648-15,0-40 384 16,6-25-120-16,5-12-208 16,11-15 48-1,2-18-40-15,-12-10-96 16,11 1 56-16,-9 18-272 15,-11 44-168-15,-10 42-376 16,-6 15-688-16,0 4-2457 16,13 18-4449-16,8 21-2568 15,6 6 7249-15,-13-31 2217 0</inkml:trace>
  <inkml:trace contextRef="#ctx1" brushRef="#br0" timeOffset="14080.55">29898 5643 1512 0,'0'0'0'0,"-8"13"200"0,-4 16-48 16,4-19 760-16,-2 5 1009 15,2-6 207-15,6-2 120 16,2-5 225 0,0 1 48-16,0-3-305 15,0-2-184-15,0-1-527 16,0 3-1505-16,4-15 1184 0,-1-11-376 16,0 4-240-16,18-19-40 15,8-9-240-15,-5-8-47 16,11-14 55-16,5-17-64 15,6-14-48-15,5-12-232 16,-7 0 88-16,1 12-48 16,-2 30 88-16,-11 30-8 15,-11 24 0 1,-5 2 80-16,-13 17-232 16,5 12 304-16,-5 25 8 15,0 27 24-15,-3 8-368 16,-1 2 248-16,1 0 56 15,3 1-72-15,3-8-112 16,1-3 64-16,-1-5-208 16,0-10-608-16,-1 3-1305 15,2-13-1303-15,-4 1-1898 16,0-21-2623-16,-6-4 3336 16,-4-14 2929-16</inkml:trace>
  <inkml:trace contextRef="#ctx1" brushRef="#br0" timeOffset="14231.68">30121 5328 5841 0,'-18'0'3080'0,"-1"4"-2311"0,16-4 927 16,9 1-728-16,23 2-816 16,32-7-376-1,25-8-2248-15,17-14-3498 16,-17 13 2138-16</inkml:trace>
  <inkml:trace contextRef="#ctx1" brushRef="#br0" timeOffset="14437.03">30915 4726 7073 0,'-13'0'2849'15,"-13"-4"615"-15,23-2-999 16,19 6-337-16,18-4-1071 16,20 4-401-16,12 6-704 15,6 3-384-15,4 1-1281 16,-5 10-3360-16,-25 0-2672 16,-15 3 3072-16</inkml:trace>
  <inkml:trace contextRef="#ctx1" brushRef="#br0" timeOffset="14748.2">31052 4764 4232 0,'-5'0'1257'16,"-30"11"1015"-16,14 10 3033 16,12-3-2536-16,-2 21-9 15,1 11-551-15,2 13-641 16,3 15-271-1,4 6-369-15,1 4-40 16,3-6-272-16,8 1-208 16,-11-83-408-16,16 79 280 0,2-6 40 15,9-3-168-15,-5-12 64 16,9-14-184-16,-7-1 40 16,-7-18 32-16,9-5-224 15,-9-10 40-15,1-5-488 16,-4-4-1608-16,-4-3-2081 15,-7-17-4217-15,-3-10-952 16,-11-14 6850-16</inkml:trace>
  <inkml:trace contextRef="#ctx1" brushRef="#br0" timeOffset="14917.22">31035 5386 6577 0,'0'0'0'0,"-24"-3"5849"16,17-4-3504-16,18-3 607 15,17 1-1743-15,34 0-705 16,21 3-1192-16,18 6-4802 16,-2 6-4240-1,-54 4 6210-15</inkml:trace>
  <inkml:trace contextRef="#ctx1" brushRef="#br0" timeOffset="15534">29551 6375 4552 0,'-6'-44'2625'16,"-2"9"-857"-16,14 8 1937 15,1 19-736-15,2 8-1033 16,7 23-215-16,2 29-337 16,7 22-120-16,4 27-56 15,-2 29-191-15,1 31-129 16,-6 16-360 0,-22-177-528-16,19 210 608 0,-6 9 32 15,-10 1 304-15,-3 2-7 16,0-9-289-16,0-61-256 15,-1 88 496-15,-4-70-568 16,-5-12-88-16,4-24 56 16,-1-19-24-16,3-45-16 15,-8 11-128-15,6-18 88 16,-4-17-240 0,4-17 160-16,-4-8-224 0,2-11 328 15,-6-3-168 1,-2-2-88-16,-3-5-192 15,-7-8-464-15,4-2-600 16,-1-5-448-16,1 5-2113 16,4-6-2857-16,4-2-2272 15,-4-7 1505-15,-6-8 5777 16</inkml:trace>
  <inkml:trace contextRef="#ctx1" brushRef="#br0" timeOffset="15932.34">28951 8905 6497 0,'-13'2'2929'0,"-23"13"903"0,24-12-1959 15,12 1 1415-15,15 1-1479 16,49 9-585-16,27 2-472 16,51 5 40-16,49-9-335 15,23-4-57-15,21-4 48 16,18 0-184-16,-253-4-264 15,263 0 472-15,15 0 264 16,5-8-200-16,-3 0-216 16,-25-10 40-16,-18-2 288 15,-29-4 193-15,-10-1 119 16,-33 4-456-16,-31 0-72 16,-28 11 8-16,-16 0 0 15,-17-1-272-15,-9 5-160 16,-13-4 48-16,-11 6-8 15,-12 0-96 1,-9-2-424-16,-6 2-536 16,-13-2-977-16,4 2-2191 15,-4-5-2802-15,-1 2-4720 16,-28-11 7465-16,10 3 3305 0</inkml:trace>
  <inkml:trace contextRef="#ctx1" brushRef="#br0" timeOffset="21197.38">30929 8348 1600 0,'-37'13'136'16,"12"4"840"-16,-1 1 712 0,2 0 193 16,-3-1 455-1,3-2 17-15,3-6-297 16,-3 0-263-16,-8-3-329 16,6 4-232-16,-2-1-88 15,-11 0-135-15,-2-7 255 16,2-2 16-16,2-12-47 15,-3-20-241-15,-1-4-352 16,-1-8-416 0,-3-15 176-16,-6-20 256 15,5-12-296-15,-5-16-160 16,14 13-80-16,3-98 16 16,13 12-64-16,16-6-24 15,17-2-160-15,24 14 168 16,27 23-120-16,3 23 184 15,22 15-72-15,17 6 176 16,15 18-24-16,21 18-144 16,19 22 56-16,19 19-344 15,0 21 152 1,10 23 128-16,-3 39 112 16,-5 11-120-16,-4 24 40 15,-13 20-72-15,-24 12-8 16,-29 8 56-16,-26 10-56 15,-23 8 153-15,-41 11 231 16,-18-5-16-16,-33 4-160 16,-22-10 112-16,-20-9 120 15,-14-11 56-15,-18-24 152 16,16-33-272 0,-50 11 120-16,-15-16-144 15,-7-20 161-15,-7-19-513 16,-1-7 0-16,5-16 0 15,9-12 0-15,12-16 0 16,27-10 0-16,24 9 0 16,22 7-745-16,18 6-887 15,36 4-1873-15,9-4-3672 16,28-4-5122-16,20-23 6378 16,-33 22 4441-16</inkml:trace>
  <inkml:trace contextRef="#ctx1" brushRef="#br0" timeOffset="21415">30443 7754 9938 0,'-60'0'5345'0,"22"15"-5417"0,32-9 560 16,4-6-920-16,12 1-1793 15,26 3-4576-15,12-3 568 16</inkml:trace>
  <inkml:trace contextRef="#ctx1" brushRef="#br0" timeOffset="21588.88">30819 8046 6313 0,'-23'2'3153'15,"-6"8"-1961"-15,18-9 2144 16,6-4-2679-16,5-12-1738 16,20-26-2455-16,23-12-2834 15,6 7 2714-15</inkml:trace>
  <inkml:trace contextRef="#ctx1" brushRef="#br0" timeOffset="21741.89">31121 7423 6745 0,'-34'0'3489'16,"-23"-2"-1561"-16,18-6 2857 16,-10-2-2632-16,2 0-1585 15,15-6-704-15,20-12-2737 16,12-20-3568-16,14-12-681 15,10 2 4034-15</inkml:trace>
  <inkml:trace contextRef="#ctx1" brushRef="#br0" timeOffset="21879.73">30830 6792 3136 0,'0'0'0'0,"-59"0"5225"16,17 0-2224-16,20 0 1248 15,-1-2-2609-15,15-6-1264 16,8-2-1672-16,37-16-3881 15,21-2-2897-15,-28 7 5002 16</inkml:trace>
  <inkml:trace contextRef="#ctx1" brushRef="#br0" timeOffset="22014.85">31182 6600 7785 0,'-39'-4'5217'16,"19"4"-3680"-16,16 0 2503 15,3 0-3119-15,7-10-1161 16,41-4-1937-16,21 4-6081 16,25 10-559-16</inkml:trace>
  <inkml:trace contextRef="#ctx1" brushRef="#br0" timeOffset="22181.69">31968 7119 8529 0,'0'0'0'0,"-34"21"4217"16,21-3-1560-16,10-8-177 16,9 0-2424-16,20-3-2168 15,28 0-6434 1,-7-7 1273-16</inkml:trace>
  <inkml:trace contextRef="#ctx1" brushRef="#br0" timeOffset="22318.72">31801 7897 5857 0,'0'0'0'0,"-112"54"3561"0,34-9-3553 16,36-17-2393 0,-11 13-3352-16,36-37 4441 0</inkml:trace>
  <inkml:trace contextRef="#ctx1" brushRef="#br0" timeOffset="22502.6">31369 8094 8785 0,'-5'0'3001'0,"-40"-17"1736"16,31 3 16-1,11-6-3569-15,22-16-1872 16,40-10-2136-16,12-4-6018 15,9-11 464-15,-63 49 6658 0</inkml:trace>
  <inkml:trace contextRef="#ctx1" brushRef="#br0" timeOffset="22639.38">31820 7711 2080 0,'-6'4'3833'0,"-2"9"-2145"16,8-5 2737-1,-2-4-2392-15,7-3-2058 16,34-3-2311-16,9-15-3681 16,4-22 2088-16,-20 8 2185 0</inkml:trace>
  <inkml:trace contextRef="#ctx1" brushRef="#br0" timeOffset="22835.62">31715 7245 5961 0,'0'0'0'16,"-68"5"4273"-16,-12 16-689 16,7 3 1818-16,10-13-2898 15,31-1-2032-15,28-7-1424 16,29-13-3241-16,30-18-3496 16,17 2 87-16,-53 7 5850 0</inkml:trace>
  <inkml:trace contextRef="#ctx1" brushRef="#br0" timeOffset="23001.12">31497 6726 5785 0,'-14'0'1952'0,"-36"-4"817"16,21 10 1408-16,5-3-977 15,15-3-2792-15,28-8-1904 16,51-12-4113-16,44-14-2809 15,-52 14 5658-15</inkml:trace>
  <inkml:trace contextRef="#ctx1" brushRef="#br0" timeOffset="23152.26">32313 7051 6249 0,'0'0'0'0,"-29"44"6009"0,12 23-4200 16,7-26 2944-16,-4-3-2369 15,7-12-2024-15,17 6-1176 16,16-2-3841-16,12 11-5889 16,-6-18 5009-16</inkml:trace>
  <inkml:trace contextRef="#ctx1" brushRef="#br0" timeOffset="23302.92">31548 8162 6473 0,'-30'5'2921'0,"-101"33"983"16,46 5-3408-1,51-24-800-15,29-17-4801 16,28-13-1784-16,-18 6 5401 0</inkml:trace>
  <inkml:trace contextRef="#ctx1" brushRef="#br0" timeOffset="23468.84">31083 8361 7705 0,'0'0'0'0,"-85"2"6570"16,32 0-5242 0,26-19-152-16,25-9-3280 15,17-22-3906-15,20-11-719 16,-32 46 4801-16</inkml:trace>
  <inkml:trace contextRef="#ctx1" brushRef="#br0" timeOffset="23623.7">30711 7908 5385 0,'0'0'0'0,"-59"0"4881"0,18 9-3153 15,18-7 2649-15,-28 3-536 16,24-5-2361-16,16-3-1776 15,20-26-2961-15,18-5-3416 16,10-23-1953-16,-19 31 5794 0</inkml:trace>
  <inkml:trace contextRef="#ctx1" brushRef="#br0" timeOffset="23788.95">30451 7295 5433 0,'-20'-4'2776'0,"-12"-2"-2440"15,23 6 1809-15,4 0 255 16,2 0-1744-16,8 0-1344 16,36 0-3161-16,23 1-3264 15,-45-1 5025-15</inkml:trace>
  <inkml:trace contextRef="#ctx1" brushRef="#br0" timeOffset="23943.62">30612 7525 6697 0,'-43'9'5401'16,"5"12"-3809"-16,17-2 3554 15,10-13-3338-15,14-6-2304 16,53 0-1497-16,46-15-3016 16,39-10-2608-16,37-10 2904 15,-134 18 3905-15</inkml:trace>
  <inkml:trace contextRef="#ctx1" brushRef="#br0" timeOffset="24093.82">32339 7815 4592 0,'0'0'0'0,"-11"28"6458"16,-23-1-3169-16,4-5 1015 16,-15-8-3343-16,14-13-1417 15,15-6-3433-15,12-24-5409 16,7-23 3345-16</inkml:trace>
  <inkml:trace contextRef="#ctx1" brushRef="#br0" timeOffset="24272.85">32059 7173 6929 0,'-51'-11'5681'15,"7"-7"-3168"-15,4 5 2280 16,0-2-2961-16,18 0-1608 15,16-1-2152 1,6-5-6058-16,14-12-1584 0,-6 14 7090 16</inkml:trace>
  <inkml:trace contextRef="#ctx1" brushRef="#br0" timeOffset="24439.52">31489 6671 6985 0,'-42'0'3649'0,"15"0"-1889"0,16 3 993 16,9-3-2345-1,31 0-1176-15,43 0-2001 0,-3-5-1752 16,37 0-880 0,-31 2 3313-16</inkml:trace>
  <inkml:trace contextRef="#ctx1" brushRef="#br0" timeOffset="24576.28">32299 7189 1704 0,'0'0'0'0,"-3"61"784"0,-5 3-136 15,-4-15 784-15,-7-5-1031 16,0-3-2178 0,8-17-1407-16</inkml:trace>
  <inkml:trace contextRef="#ctx1" brushRef="#br0" timeOffset="24742.2">31596 7755 6521 0,'0'0'0'16,"-88"10"5545"-16,26 6-3224 15,11-3 223-15,33-12-2592 16,13 0-4121-16,16-1-5177 15,5 0 5986-15</inkml:trace>
  <inkml:trace contextRef="#ctx1" brushRef="#br0" timeOffset="24925.24">31547 7684 4416 0,'0'0'0'0,"-29"-10"5914"15,10-12-2514-15,9-13 537 16,4 7-3089-16,31-8-2192 16,34-7-4001-16,29-6-3489 15,-38 24 5850-15</inkml:trace>
  <inkml:trace contextRef="#ctx1" brushRef="#br0" timeOffset="25047.56">31988 7505 4336 0,'-19'0'2993'16,"-10"0"-2561"-16,13 0 2505 16,-3 0 480-16,-3-5-2817 15,9-8-1465-15,16-3-5584 16,10-12 448-16,-10 16 4609 16</inkml:trace>
  <inkml:trace contextRef="#ctx1" brushRef="#br0" timeOffset="25219.56">31167 7100 6185 0,'0'0'0'0,"-76"-10"4081"16,28 6-3401-16,33-2-8 15,14-4-2664-15,28-7-3530 16,14-1 1426-1</inkml:trace>
  <inkml:trace contextRef="#ctx1" brushRef="#br0" timeOffset="25392.75">31190 6944 4336 0,'-24'0'2521'15,"-2"6"-2097"-15,17 2 4289 16,-6-2-904-16,4-1-2689 15,16-5-1400-15,38 0-768 16,23-10-2657 0,28-7-3104-16,23-16 1736 15</inkml:trace>
  <inkml:trace contextRef="#ctx1" brushRef="#br0" timeOffset="25529.25">31950 6890 4120 0,'0'0'0'0,"-10"9"3505"0,4 10-3353 15,6 2 2817-15,0-2 23 16,0-5-1575-16,8 3-1449 16,14 1-2761-16,31 11-5441 15,-3-15 4146-15</inkml:trace>
  <inkml:trace contextRef="#ctx1" brushRef="#br0" timeOffset="29418.96">5351 8134 5993 0,'-6'0'1864'0,"-36"4"-1560"0,1 11-480 15,22-1-216-15,7-13-392 16,1-1-584-16,10-22-1329 16,13-26 545-16,8 8 1568 15</inkml:trace>
  <inkml:trace contextRef="#ctx1" brushRef="#br0" timeOffset="29692.15">5433 7592 17691 0,'-32'-3'952'0,"-24"-2"-1848"15,37 9 632-15,14-4 64 16,7-9-896-16,12-20 816 16,23-12 104-16,-4-12-32 15,0 14 112-15,-11-8 64 16,-6 8 216-1,-16 17-304-15,0 22 120 0,-8-13-568 16,-5 7-625-16,-1 6-463 16,1-4-784-16,3 4-513 15,5-6 48-15,4-9 209 16,7-14 1656-16</inkml:trace>
  <inkml:trace contextRef="#ctx1" brushRef="#br0" timeOffset="29904.03">5507 7218 13058 0,'-63'0'6706'0,"-7"13"-7787"15,39 1 985-15,19-13-1768 16,12-6-2233-16,17-22 384 15,1-14-327-15,-9-17 431 16,-9 9 2857-16,-9 21 248 16</inkml:trace>
  <inkml:trace contextRef="#ctx1" brushRef="#br0" timeOffset="30031.34">4983 6948 5001 0,'0'0'0'0,"-43"-6"3904"16,18-6-2615-16,2-5 543 15,12-13-1752-15,11-7-352 16,2-13-480 0,1-14-2273-16,-3-14-1360 15,-3-5 1313-15,-7 14 2480 0</inkml:trace>
  <inkml:trace contextRef="#ctx1" brushRef="#br0" timeOffset="30358.57">4779 6181 6713 0,'-10'0'2913'0,"-9"-7"-1825"16,11 7 1528-16,5 0-1992 16,3-4-648-1,3 1-360-15,5-10-960 16,-8-25-2121-16,-8-11-567 16,-2-17 951-16,-1-8 1961 15,-3 3 1056-15,14 71 64 0,-10-68-8 16,-3 10 40-16,4 12 48 15,-1-12 112-15,8 14 192 16,2 5 536-16,-3 14 544 16,2 0 177-16,-4 4-337 15,0 1-608 1,0-10-424-16,-3 1-344 16,0-11-520-16,-5-22-1336 15,1-8-1129-15,-12-10 1665 16,6 37 1024-16</inkml:trace>
  <inkml:trace contextRef="#ctx1" brushRef="#br0" timeOffset="30512.12">4369 4652 8753 0,'0'0'0'0,"-27"-24"3321"0,12 2-2697 15,7 5 168-15,7-1-1824 16,14-23-2625-16,6-12-1088 15,-6-15 1361-15,-9 8 2720 16</inkml:trace>
  <inkml:trace contextRef="#ctx1" brushRef="#br0" timeOffset="30642.78">4086 3895 13098 0,'-15'0'1521'0,"-39"-15"-1417"16,33 7-16-16,-1-2-3833 16,22-16-4785-16,6-19 6002 15</inkml:trace>
  <inkml:trace contextRef="#ctx1" brushRef="#br0" timeOffset="30953.18">3622 3342 8697 0,'-15'-3'4705'16,"-33"-14"-3832"-16,16 4 463 15,16-2-2000-15,10-1-3137 16,4-23-1088-16,9-10 1384 16,-9-11 1521-16,-11-10 1608 15,-8-1 368 1,-1 3 0-16,1 19 64 15,21 49-56-15,-25-49 224 0,9 13-96 16,3 10-48-16,6 5 120 16,3 11 672-16,-6 5 264 15,5-5-136-15,5 5-464 16,0 0-367 0,5 1-362-16,-5-2-487 0,0-7-1520 15,-3-3 864 1,3 2 976-16</inkml:trace>
  <inkml:trace contextRef="#ctx1" brushRef="#br0" timeOffset="31118.08">3266 2474 8089 0,'-8'0'4137'0,"-8"-8"-4873"16,7 7-1953-16,6-10-4384 15,6 3 5353-15</inkml:trace>
  <inkml:trace contextRef="#ctx1" brushRef="#br0" timeOffset="31264.97">3218 2035 12986 0,'0'-5'1737'0,"-19"-5"-1561"15,-14 7-264-15,25 5-2721 16,3 13-4392-16,5 1 2888 16,0-16 3833-16</inkml:trace>
  <inkml:trace contextRef="#ctx1" brushRef="#br0" timeOffset="31448.65">2953 1912 10938 0,'-3'-4'1928'0,"-10"-25"-1400"16,3 14-296-16,1 5-1632 15,-3 4-3833-15,19-3 120 16,-4-5 3465 0,2-1 1424-16</inkml:trace>
  <inkml:trace contextRef="#ctx1" brushRef="#br0" timeOffset="31630.64">3073 2539 8569 0,'0'2'2713'16,"13"26"-2417"-16,-4 39 200 15,10 7-736-15,25 15-2873 16,12 3-1592-16,6-13 1657 15,-11-16 2472-15,-46-47 192 0</inkml:trace>
  <inkml:trace contextRef="#ctx1" brushRef="#br0" timeOffset="31781.75">3593 3389 1096 0,'5'22'2232'0,"4"23"1345"16,12 1-648-16,-11 1-913 15,12 0-960 1,0-4-376-16,17-4-416 15,-15-14-15-15,-16-3-305 16,3-4-1161-16,-1-10-3368 16,3-5-520-16,-13-3 5105 0,19 0-2624 15,-3 0 2120-15</inkml:trace>
  <inkml:trace contextRef="#ctx1" brushRef="#br0" timeOffset="31932.79">3995 3898 2096 0,'0'0'0'0,"3"28"3089"16,8 31-145-1,5 2-919-15,6 4-1433 16,18 11-592-16,0-1-248 16,-1-8-1257-16,9-3-2231 15,-5 5-473-15,-16-5 3169 16</inkml:trace>
  <inkml:trace contextRef="#ctx1" brushRef="#br0" timeOffset="32279.28">5952 7291 14499 0,'0'0'0'0,"-76"-24"2264"0,35 24-1896 15,34-5-464-15,12 5-1832 16,51-2-1641 0,11-16-1208-16,18-18 816 15,3-8 1817-15,-38 18 1496 0</inkml:trace>
  <inkml:trace contextRef="#ctx1" brushRef="#br0" timeOffset="32446.67">7595 6855 5737 0,'37'-3'2232'0,"51"0"-1120"16,11 4 1009-1,8 1-1713-15,26-2-768 16,9-6-2553-16,1-20-2088 16,1-16 1673-16</inkml:trace>
  <inkml:trace contextRef="#ctx1" brushRef="#br0" timeOffset="32594">9923 6328 7249 0,'31'0'2945'0,"44"0"-1313"0,3 13 1041 16,13-3-2105 0,25 0-592-16,13-6-1025 15,6-23-2655-15,1-12-1865 16,-7-26 2016-16,-61 22 2393 15</inkml:trace>
  <inkml:trace contextRef="#ctx1" brushRef="#br0" timeOffset="32720.65">11855 5807 2040 0,'0'0'0'0,"81"-17"1800"0,43 9 1177 16,-32 14-1985 0,8 13-1032-16,-8 3-816 15,-23 0-1417-15,8 13-863 16,-47-25 1640-16</inkml:trace>
  <inkml:trace contextRef="#ctx1" brushRef="#br0" timeOffset="34584.75">1140 12959 8953 0,'0'0'0'0,"-23"-11"1689"0,-2-18-1745 16,-14 3 312-16,22 11-904 16,12 5-80-16,13 13-1081 15,30 25-2392-15,25 11 753 16</inkml:trace>
  <inkml:trace contextRef="#ctx1" brushRef="#br0" timeOffset="34871.8">4980 15561 19580 0,'-67'-14'-2321'0,"14"12"-5352"16,18 4 79-16,-3 5 5610 15</inkml:trace>
  <inkml:trace contextRef="#ctx1" brushRef="#br0" timeOffset="35464.21">1348 4633 13330 0,'0'0'0'0,"-15"-15"-544"0,-2-4 360 0,-9-9-2032 0,-1 6-2153 16,13 14 632-16,15 13 1697 15,2 3 1808-15</inkml:trace>
  <inkml:trace contextRef="#ctx1" brushRef="#br0" timeOffset="48306.37">22552 11853 1808 0,'-3'-13'24'0,"-13"-10"144"0,5 18-8 0,4-3 288 15,4-4 312-15,0 7 512 16,3 0 281-16,0-3-369 15,0 8-1184-15,0-6 3185 16,11-3-1825-16,-1 3-104 16,-10 6-1256-16,28-9 1345 15,-7-2-137-15,18 3-224 16,12 2-48-16,6 0-160 16,9 1-199-16,6-9-185 15,10-5 192-15,4 11 160 16,8 0-336-16,-2 3 240 15,15-7-208-15,3-8 24 16,18 11-200 0,0-6-48-16,0 15-144 0,12-7 97 15,-1 7 31 1,-5-5 232-16,4 0-384 16,9 10 64-16,0-10-184 15,-8 7 120-15,-1 3-96 16,4-5-48-16,3 3 528 15,-13-8-336-15,1-13 80 16,0 17-168-16,5-3 112 16,-10 7 96-16,1-7-296 15,-4-12 384-15,3 11-280 16,-2-14-104-16,-4 16 256 16,1-4-24-1,13-7-24-15,-6 4-112 16,3-4 64-16,4 11-120 15,6-9 96-15,1 14 48 16,5 1-128-16,7-1 128 16,9 1-56-16,5-3-136 15,3 5 80-15,1 3 104 16,1 3-16-16,5 8-80 16,4-4 32-1,0-10-88-15,0 4 96 16,-3-4-8-16,-10 10-96 15,-1 5-40-15,8-13 104 16,-7 3-224-16,-5-1 256 16,-4 2 48-1,-10-11-80-15,-10 21 112 0,9-13-64 16,-18 12-96-16,-7-13 136 16,-8 3 96-16,-10-4-104 15,-12 3-64 1,-18 2-16-16,-8 2-16 15,-23 18-112-15,1-40-72 16,-32 3-864-16,-5 5-1257 16,-3 2-1519-16,-5 9-2770 15,-3 6-1856-15,-9 11 4962 16,4-30 3288-16</inkml:trace>
  <inkml:trace contextRef="#ctx1" brushRef="#br0" timeOffset="83078.17">20382 16540 1568 0,'-5'-5'504'0,"-43"-21"-296"16,20 20 56-16,0 2 32 15,17-11-144-15,6 5 0 16,5-14-16-16,16-5 32 16,12 4 72-16,-9-13 96 15,8 14 48-15,-1-3 129 16,-26 27-513-16,24-26 552 0,0 11 40 15,6 8-88 1,-3-6-112-16,10 10 184 16,6 3-264-16,13 0-160 15,0 13-24-15,-9 7-104 16,7 6 208-16,-14 9-64 16,-21-15-120-16,0-1 208 15,-3-4-152-15,-9-5 272 16,2-10 97-16,3 0-17 15,-3-10-240-15,6-20 8 16,12-8 16 0,0 3-64-16,-5 8-48 15,7 10-152-15,-19 17 272 16,6 12 168-16,-2 19-120 16,2-5-96-16,2 3-184 15,3-3-40-15,15-3 232 16,-5-13-104-16,20-6 136 15,2-8-72-15,1-9 72 16,5-3 16-16,-4 1-128 16,-9 2-56-1,-1 16-24-15,-5 8-88 16,-3 19 120-16,-2 0 161 16,3 4-297-16,1-3-105 15,4-6-151-15,3-8 368 16,22-9 192-16,-1-8 89 15,7-29-161-15,2 0 128 16,4-9-168-16,-19 7-152 16,29 11 208-16,-26 15-240 15,-11 5 48 1,-25 12 16-16,16 21-120 16,-3 3 256-16,4 5-136 15,11-20 48-15,-3-2-160 16,14-13 88-16,10-6 400 15,11-16-328-15,5-12 232 16,-1-10-312-16,4 3 64 16,-3 1-8-1,-3 7 64-15,-4 12-8 0,1 7-320 16,-10 8 216 0,1 5-72-16,-1 9 192 15,11-5-56-15,11 1-184 16,11-5 8-16,10-5 152 15,16-9 32-15,16-12-16 16,12-18-200-16,-14 5-144 16,-14 0-512-16,-19 11-889 15,-26 7-1303-15,-24 6-1065 16,-15 6-248-16,-30 4 2857 16</inkml:trace>
  <inkml:trace contextRef="#ctx1" brushRef="#br0" timeOffset="98169.89">26687 14155 1752 0,'-35'-29'72'0,"-29"-11"264"15,9 36-120-15,9-3 200 16,6-1-96-16,9 2-72 16,14-16-144-16,2 22-96 15,9 3 184-15,1-1 88 16,2 6-40-16,0 7 88 15,3-15-328-15,0 19 585 0,3 22 7 16,11-3 104 0,14-4-144-16,20 4-240 0,16 8 88 15,17-6 152 1,33-7-88-16,9 8-96 16,13 0-176-16,8 20 153 15,16-11 15-15,2-8 168 16,-2-3-168-16,5-5-80 15,1 24-184-15,-3-18 16 16,2-6 64-16,0 12 384 16,-3 2 120-16,-4-9-96 15,7-1-192 1,-4 1 105-16,-10 9-137 16,1 3-64-16,-7-4-144 15,-7 0-96-15,-5-6 168 16,6-11-104-16,-1-4 112 15,-2 7-144-15,-3-2 8 16,6-8-64-16,-8-8 144 16,0-10 80-1,2-5-8-15,14-10-48 0,5 0-8 16,-1-14-24 0,7-9-80-16,12-7-128 15,-10-22 216-15,5 5 40 16,14 4-112-16,-3-9-56 15,-19 11-200-15,-42 27 48 16,21-19 72-16,-16 12-256 16,-19 0-1392-16,-17 9-1841 15,-15-1-1360-15,-14 12 64 16,-35 2 2617-16</inkml:trace>
  <inkml:trace contextRef="#ctx1" brushRef="#br0" timeOffset="111234.64">10731 16160 720 0,'-27'-8'48'0,"-24"-2"-40"0,-3 0 72 16,12-1 72-16,-3 1 152 16,4-4 32-1,2 10 168-15,7 1 448 16,5 1 176-16,8 2 65 16,4 0-65-16,9 0-480 15,6 0-648-15,-8 2 296 0,8 9 8 16,8 5-80-16,8 4-8 15,21 3-80-15,8-6 176 16,11-4 144-16,20-2 113 16,14-1-49-16,9 5-72 15,2 0-160 1,14-5 56-16,7 0 56 16,6-1-224-16,3 5-72 15,-1 1 40-15,1-12 112 16,-3 3-24-16,-7-2-104 15,-7-4-112-15,-5 0 216 16,-2 0 128-16,-9 1 224 16,-12 4-87-16,-7 0-153 15,-14 1-88-15,-9 3 0 16,-16-3 184 0,-3 1-120-16,-10 0-160 15,-8 1-48-15,-4-2 264 16,-12-2 112-16,-3-4-488 15,-8 1 1088-15,-22 4-952 16,-20-1 201-16,-27 1-49 16,-30 9-80-16,-34 2-32 15,-32 8-288-15,-17 1 456 16,-9 4 48-16,-10 1-272 16,12-14-112-1,10 2-72-15,57-4 336 16,-47-2 376-16,66-7-320 15,52-5-48-15,8-15-72 16,30-1-272-16,19 1-128 16,30-3 72-16,21-8 120 15,28 0-64-15,32 0-464 16,27 6 336-16,27-4-72 16,23 4 344-16,23-2-472 15,17 5-1073 1,1 17-1831-16,5 2-2633 15,-3 19-1305-15,-21 18 5050 16</inkml:trace>
  <inkml:trace contextRef="#ctx1" brushRef="#br0" timeOffset="113971.76">2626 17722 912 0,'0'0'0'0,"-9"-4"328"0,-10-2-232 16,-12-2-40-16,-4 2-64 15,11 2 80-15,0 4 56 16,2-6-16-16,7 2 96 16,1-2 392-1,1 2 184-15,3 4 16 16,10 0-800-16,-11 0 833 0,6-3-137 15,2 3-64-15,3 0-632 16,8 7 1528-16,3 8-888 16,2 4-168-16,6 2-80 15,4-2-79-15,30 5 159 16,6-4-104-16,38 9-80 16,17-1-88-16,-23-13 184 15,12-8-264 1,15 2 40-16,12-5-72 15,6-2 24-15,12 5 168 16,-34-5-144-16,126 7 144 16,-70-4-208-16,1-4 8 15,15-1 48-15,10 0 64 16,12 0 208-16,4-6-80 16,8-8-152-16,3-7 0 15,-5-2 137-15,14 12 191 16,-10 2-8-1,12 5-168-15,7 2-224 16,-6-6 64-16,4 8 48 16,-13 0-72-16,-1-5-56 15,-10 0-48-15,-17 5 312 16,-6-6 136-16,-14 2 240 16,-15-2-336-16,-11-6-440 15,-24 12 440-15,-18 0-183 16,-18 0 287-16,-16 2-616 15,-18-9 120 1,-20 2 136-16,1 5-48 16,-22 4 56-16,-2 2-192 15,-6 4 32-15,-2-10-1129 16,-4 2-1423-16,-3 3-2113 16,3-2-1608-16,0 27 2336 15,-6-3 3241-15</inkml:trace>
  <inkml:trace contextRef="#ctx1" brushRef="#br0" timeOffset="126362.84">20753 16361 2576 0,'-20'-4'520'0,"-60"-20"-1080"0,28 20-184 15,22-6 704-15,4 0 72 16,6-5-160-16,4 2-96 16,1 0 128-16,1 6 40 15,-5 0 72-15,3 1 160 16,-2 6 144-16,18 0-320 15,-19 0 376-15,1 1 152 0,2 1 168 16,0 3-32 0,2 2-160-16,1 0-79 15,-5 7-25-15,4 0-128 16,-2 5 80-16,0 1 96 16,5-4 24-16,4-2-24 15,-1-4 320-15,7-4 280 16,1 2-95-16,0-3-169 15,0 0 16-15,0-1 312 16,3-1 0-16,5 0-359 16,-5 4-233-1,7-2-176-15,4 2 120 16,2 2 80-16,15-3-288 16,-3 3 40-16,11-1-296 15,9-6 136-15,8-1 344 16,8-1-216-16,11 0 40 15,10-13-264-15,1 0 304 16,9 2-143 0,1 1 127-16,6-5-248 15,8 3-96-15,10-2 288 16,2-1 152-16,3 0-128 16,3-3-32-16,0 8-480 15,2 4 880-15,-6-4-216 16,6 4 88-16,6-2-112 15,-3 6-360-15,-8 2 216 16,4 5 16-16,-4 2 249 16,5 1 63-1,-7-1-360-15,-2-3 152 0,4 6-248 16,10-1 336 0,-4-2-480-16,3-3-152 15,4-4 288-15,4 1 16 16,-1-1 128-16,-3-2-192 15,4-11-64-15,-35 13 80 16,57-2-288-16,-73 2 304 16,56 1 200-16,-65 0-168 15,22 3 200-15,-13 6-648 16,-6 0 400 0,-8-2 128-16,-5-3 16 15,-7-4-32-15,-7 0-464 16,-13-1 736-16,-5 0-304 15,-15 3-15-15,-6-2 15 16,1 3-264-16,-11-2 240 16,1 3 32-16,-4-2 64 15,2 4-376-15,3 0-408 16,-4-1 295-16,2-6-399 16,4 2-1384-1,5-4-2321-15,19-6-3225 16,7-2-1504-16,11-6 5330 15,-39 0 2992-15</inkml:trace>
  <inkml:trace contextRef="#ctx1" brushRef="#br0" timeOffset="131659.96">22778 16246 1744 0,'0'0'0'0,"-28"-3"688"0,11 3-72 15,10 0 912-15,-2-7 161 16,1 3-89-16,3 4-280 16,5 0-1320-16,0 0 0 15,6 0 2481-15,17 0-1457 16,14 0-176-16,-37 0-848 16,46 3 1185-16,15-2-321 0,1-1-56 15,13 0-48 1,-1 0-32-16,4 0 0 15,4-4 17-15,3-2-249 16,3 2-232-16,-3 4 168 16,-36-7-376-1,15 3 488-15,-36 0-112 16,-19 2-384-16,-6 2 616 16,-3 0-664-16,-8 0 1609 0,-22 0-1265 15,-5-9-336-15,-25-1 272 16,12 10-240-1,-27-4 376-15,-3 4-200 16,-5 4-256-16,-5 6 184 16,-4 0-416-16,6-1 360 15,8-3 80-15,20 0-8 16,24 2-328-16,12-5-176 16,17 0 512-16,5-3-160 15,16 0 104-15,24-3 16 16,15-9-320-1,17-3 256-15,12-5 376 16,-7 6-376-16,-10 0 104 16,-4 6-424-16,-22 0 336 15,-1 6-128-15,-22 3 288 16,-18 0-184-16,-13 4-40 16,-17 0-16-16,-36 9 232 15,-12 0 8 1,-7 1-24-16,-3 0-576 0,14-9 232 15,26-1 296-15,15-9 192 16,14 1-496 0,14 0-48-16,5-1 88 15,16-6 48-15,22-15 248 16,33 15-88-16,2-10-184 16,9 0-72-16,1 9 56 15,-3-2 160-15,2 7-360 16,-9-1-696-16,-14 0-769 15,-19 7-1151-15,-25 5-2417 16,-10 10-2465-16,-33 29 2337 16,-4-30 3609-16</inkml:trace>
  <inkml:trace contextRef="#ctx1" brushRef="#br0" timeOffset="134631.57">22138 16185 1672 0,'-24'5'16'0,"6"-4"552"0,-3-1 616 16,-12 0 97-16,2-10 7 16,-7-8 112-16,6 1-48 15,-5-10-223-15,-3-9 119 16,16-8 152 0,-3-14-256-16,6-8-655 15,6 5 31-15,9-23 152 16,4 7 72-16,12 2-616 15,8 8 80-15,7 8 48 16,6 3 0-16,7 5 248 16,20 12-112-16,-4 17 8 15,18-6-112-15,11 18 265 16,12 8-257-16,14 9 8 16,-2 36-104-1,-10-7-8-15,-12 31-24 16,-18-8 168-16,-22 2 0 15,-14 10 136-15,-19 5 104 16,-13 9-48-16,-36 4 88 16,-14-12 953-16,-15-2-1041 15,-12-3-400-15,-12-19 512 16,-3-12-336-16,-3-15 144 16,0-4-376-16,20-17-544 15,16-8-360-15,28-17-880 16,5 0-1329-1,16 9-1744-15,5 3-1873 16,6 18 425-16,0 14 3169 16</inkml:trace>
  <inkml:trace contextRef="#ctx1" brushRef="#br0" timeOffset="135170.71">21973 16287 1744 0,'0'0'136'0,"0"0"368"16,0 0 936-16,6-8 457 16,2 5 159-16,2 3-55 15,-7-2-537-15,3 2 408 16,1 0-527-16,-7 13 71 15,0-3-416-15,-3 21 384 16,3-31-1384-16,-15 39 1161 16,-9 20-57-16,-14 15 200 15,-7 8 136-15,-2 3-383 16,-10 7-393-16,15-10 48 16,-3-9-144-16,4-9 0 15,15-20-528-15,2-5 136 16,5-7-200-16,6-4 8 15,2-15-336-15,3-3-936 16,3-8-1113 0,-3 5-943-16,2-6-1281 15,-7-1-1233-15,-6-19 265 16,-2-24 3649-16,16 29 344 0</inkml:trace>
  <inkml:trace contextRef="#ctx1" brushRef="#br0" timeOffset="135458.53">21313 16896 3008 0,'-22'1'1520'0,"-2"16"-431"0,16 0 1095 15,3 1 457 1,5 5 343-16,-1 7-647 16,7 11-497-16,8 3-111 15,6 1-185-15,8 2-512 16,-7-8-88-16,-5 2-448 15,-16-41-496-15,19 20 529 0,5 7 95 16,5-7-344-16,-11-13 16 16,9-4-304-16,10-14-16 15,16-8 80-15,1-13-1032 16,8 20-1745 0,7-3-3136-16,-2 12-2865 15,-14 3 1905-15</inkml:trace>
  <inkml:trace contextRef="#ctx1" brushRef="#br0" timeOffset="137779.56">19264 18225 3280 0,'0'0'0'0,"-63"-4"3945"0,54 4-2993 0,1 0 1193 15,4 1 95-15,4-1-2240 16,12 0 1529-16,12 0-873 16,12 4-104-16,20 0 120 15,8-3-40 1,8-5-24-16,0-8-104 16,-1-16-104-16,-10 2-64 15,-23 13 17-15,-12-17-41 16,-10 18 48-16,-18-16-8 15,-16 10-136-15,-26-1-56 16,-12 0 64-16,-13 17-760 16,2 16 64-16,-4 30 200 15,2 0 312-15,7 10 160 16,11 5-80 0,24-2 128-16,9-11-56 15,15-5-104-15,12 1-136 16,19-7-24-16,10-13-16 15,23-14-104-15,3-8-1113 16,9-5-2311-16,7-13-1802 16,-1-24 81-1,-9-6 2689-15,-52 33 1344 0</inkml:trace>
  <inkml:trace contextRef="#ctx1" brushRef="#br0" timeOffset="138155.47">19812 18041 3736 0,'-1'0'1233'0,"-18"5"1847"15,11-1 25-15,3 5 0 16,-2 12-657-16,6-1-1176 16,-4 9 129-16,5 5-305 15,0 24 144-15,0-7-248 16,0 10-512 0,-5-6-175-16,5-55-305 0,-3 55 168 15,3-27-48-15,0-13-8 16,0-8-96-16,0-4-48 15,10-3 8-15,-1-25 16 16,12-24 144-16,1-16-192 16,2-12-128-16,13 7 96 15,-19 27 72-15,6 24-32 16,-11 14 32-16,-1 17-120 16,-5 15 112-16,-4 32-17 15,-3-3 9 1,0 5-216-16,10 3-1784 15,9-11-2361-15,8-26-2248 16,10-14 623-16,3-9 3426 16,-18-8 1184-16</inkml:trace>
  <inkml:trace contextRef="#ctx1" brushRef="#br0" timeOffset="138397.57">20349 18193 2328 0,'-4'-11'1968'0,"4"1"881"16,-1 4 1136-1,-10-2-512-15,1 5-1201 16,-4 5-960-16,-6 14-479 16,-5 19-81-16,-12 2-208 15,8 8-88-15,7-12 120 16,-2 11-240-16,24-44-336 0,-16 32 104 16,8 3-64-16,8 6-208 15,8-23 128-15,9 8-392 16,9-11-1328-16,25-4-1881 15,0-3-1648 1,9-7-24-16,7-11 1840 16,-19-13 1769-16</inkml:trace>
  <inkml:trace contextRef="#ctx1" brushRef="#br0" timeOffset="138684.94">20638 18261 2360 0,'-1'0'616'0,"-19"-5"1849"0,3 1 495 16,-4 12 161-16,-16 14-617 15,8 11-967-15,1 10-337 16,2 6 72 0,5-5-303-16,12-22-553 15,5 4-248-15,4-6-144 16,0-20-24-16,15 25 64 0,2-13-32 16,19-8-80-16,-3-10 40 15,-6-11-256-15,-1-9-160 16,0-7 79-16,-15-2-415 15,-8-1-88-15,-3 8-56 16,-13-5-312-16,-3 15-785 16,0 4-1111-16,3 11-1009 15,5 6 272 1,7 4 2049-16</inkml:trace>
  <inkml:trace contextRef="#ctx1" brushRef="#br0" timeOffset="139076.79">20998 18328 4408 0,'-22'3'3009'0,"-17"12"-1401"16,11 2 801-16,-20 7 592 16,-10 16-881-16,12 1-840 15,14 5-520-15,3-7-247 16,16-12-217-16,8-14-336 15,8 3 16-15,12-6 8 16,-15-10 16-16,25 6-144 0,14-6-152 16,12-16 87-1,8-12-7-15,-6-29 200 0,1-1-16 16,-7-5-176 0,-22 1 248-16,6 7 56 15,-12-14-8-15,-5 7 32 16,-9 11 16-16,-5 43 249 15,-6 1-17-15,-4 30-200 16,-19 33-88-16,9 18 96 16,-6 13-24-16,5 5-104 15,10 1-208-15,9-14-888 16,18-13-2609-16,10-28-2497 16,11-8 681-1,-2-16 3385-15,-19-14 616 0</inkml:trace>
  <inkml:trace contextRef="#ctx1" brushRef="#br0" timeOffset="139427.67">21313 18446 3000 0,'0'0'0'0,"-16"-12"4217"0,12 10-960 16,0 3 255 0,4-5-943-16,0 2-1601 0,12 2-416 15,13-13-40 1,14 6-207-16,5-18-161 15,4 11-128-15,-9-13 112 16,-39 27-128-16,37-28 24 0,-18 7-112 16,-10 4-24-16,-9 9-8 15,-1-2 8-15,-17-1-129 16,-14-3 73-16,-8 14-88 16,-5 35 128-16,-6 17 152 15,-2 21-24-15,4 1 360 16,9-3-136-1,13-19 9-15,14-8-217 16,10-3-104-16,17-14-729 16,23-3-2639-16,20-19-2186 15,12-19-71-15,0-30 3985 16,-51 28 344-16</inkml:trace>
  <inkml:trace contextRef="#ctx1" brushRef="#br0" timeOffset="139687.43">21733 18331 2160 0,'-2'3'528'16,"-19"30"904"-16,8 7 65 16,-9 3 1407-16,1 7 553 15,-6-2-832-15,1-6-633 16,2 15-248-16,0-12-175 16,8-21-345-16,4-3-512 15,0-17 280-15,12-4-992 16,0 0 0-16,0-5 841 0,10-9-689 15,8-20-240-15,17-8 72 16,8-1-256 0,13-26-585-16,6 13-1159 15,4 12-1657-15,-8 28-3216 16,-10 2-737-16,-26 12 5242 0</inkml:trace>
  <inkml:trace contextRef="#ctx1" brushRef="#br0" timeOffset="142675.21">22784 15961 1656 0,'-42'4'-24'0,"28"0"456"0,3 3 104 15,4 1 168-15,-1-1 168 16,7-4 193-16,-4-3 383 16,5 0-1448-16,-2 1 3865 15,-1-1-1745-15,0 0-143 16,-3-5-225 0,-4-8-104-16,-8 1-335 15,-2-4-169-15,-1-12-208 16,0-4-400-16,-1-8 440 15,9-1-215-15,-2-11-81 16,7 3 136-16,7-16-384 16,7 12-56-1,12 9-168-15,9 6-40 0,-1-11 64 16,7 17-16 0,9 4 40-16,14 7 32 15,-3 4-208-15,-7 13 240 16,18 12-136-16,-10 1 305 15,-14 16-169-15,8-5 96 16,-14 28 136-16,-10-4-336 16,-3 20 224-16,-15 0 96 15,-3-8-40-15,-9-4-224 16,-13-9 96 0,-20 18 144-16,12-21-335 15,-21 1-177-15,-1-3 0 16,-6-23 0-16,-4-8 0 15,6 2 0-15,8-9 0 16,18-10 0-16,6 0 0 16,12-5-2329-16,6 9-2040 15,9-17-3377-15,20 20-4712 16,-4-10 8025 0,-19 13 3009-16</inkml:trace>
  <inkml:trace contextRef="#ctx1" brushRef="#br0" timeOffset="146805.21">23232 16088 1736 0,'-13'5'176'16,"12"-5"856"-16,1 0-1032 16,-2 0 3257-16,-3 0-1673 15,2-9-312-15,-3-2-23 16,-6 1 135-16,-2-5 104 16,-4-2-143-16,-1-10-233 15,-2-12-176-15,-11-3-88 16,10-23 24-1,6-14 97-15,5-3-217 16,6 9-32-16,13-1-48 16,8 10-16-16,14 5-176 15,-1-7-152-15,14 34 40 16,17-18-135-16,4 26-41 16,12 9 0-16,9 2-168 15,2 13 144-15,-7 8 72 16,0 23-40-16,-29 3 8 15,23 41 0-15,-33-7 0 16,-14 5 272 0,-14-1 64-16,-13-12-344 15,-16 10 272-15,-24 11 64 16,-9-10-88-16,-11-8 249 16,-12-25-137-16,-1-5 168 15,2-13-400-15,-1-14-344 16,8-1-88-16,15-11 232 15,15-7 88-15,13-7-624 16,12 4-800 0,5 1-1457-16,9 0-2424 15,22 8-3281-15,10 4-1264 16,-16-1 6690-16</inkml:trace>
  <inkml:trace contextRef="#ctx1" brushRef="#br0" timeOffset="157108.44">24704 16297 3824 0,'0'0'0'0,"-40"10"2705"0,15-3-17 16,-9-3 1817-16,5 0-1640 15,-11-3-608 1,3-1-609-16,-6-5-384 15,2-10 168-15,2-24 73 16,10 10-433-16,-3-21-352 16,32 50-720-16,-27-54 200 0,6-14 288 15,10-19-120-15,11-10-320 16,11-7-176-16,26 2 80 16,10 7 104-16,20 9-64 15,21 9 136-15,17 6-48 16,11 13-128-1,4-6 352-15,14 41-55 16,4 6 71-16,4 32-40 16,-1 38-16-16,0-4 80 15,-10 30-280-15,-30-6 128 16,-23 8-136-16,-25 11 88 16,-34 20 72-16,-11-5 240 15,-33-4 616 1,-22 1-832-16,-25-8-192 0,-9-10 336 15,-20-9 72 1,-18-14-399-16,-4-32-57 16,-6-6 0-16,-8-13 0 15,-15-12 0-15,24-27 0 16,24-14 0-16,26-9 0 16,20 7-193-16,25 5-1743 15,18 23-2105-15,12 1-5097 16,29-7-4633-16,-1-5 11059 15,-21 12 1744-15</inkml:trace>
  <inkml:trace contextRef="#ctx1" brushRef="#br0" timeOffset="160423.99">22602 16432 1696 0,'-2'0'-32'0,"0"-6"96"16,2-2 528-16,0 6 248 15,0-3 248-15,0 2-680 16,4-4 313-16,-4 4-441 16,6 1-120-16,-3-3-176 15,4 0 32-15,1-4-24 16,-2 0-112 0,0 3-136-16,1 0-192 15,-4 6-209-15,0-5 113 16,0 5-96-16,1 0-56 15,0 0 96-15,0 0 448 16,2-3 152-16,4-3-16 16,-1-4 32-16,-2 0-24 15,-3 0-64-15,-4 0 152 16,0 0 600-16,-4-3 504 16,-3-2 73-1,-4 5 23-15,-2-5 344 16,0-2 41-16,2-4-65 15,-2 0-80-15,-4-14-48 16,1-3-167-16,-2-1-121 16,1-15-32-16,1 6-448 15,6-19-384-15,4-8 233 16,6 2 23-16,14 0-32 16,15 12-256-1,1-11 136-15,5 17 24 16,9 1-224-16,4 8 176 15,12 10-168-15,6 1 376 16,9 27-39-16,-1 1-89 16,-9 12-168-16,-5 25-216 15,-19 31 120-15,-6-4-48 16,-17 11 288-16,-13 5-88 16,-21 12-256-16,-31 7 304 15,-15-4-112 1,-13-1 104-16,-10-22-192 15,-5-12-408-15,9-25-40 16,12-12 240-16,16-14 200 16,12-10-1248-16,23-10-1801 15,15-7-3952-15,24 2-3777 16,6-17 4969 0</inkml:trace>
  <inkml:trace contextRef="#ctx1" brushRef="#br0" timeOffset="162882.66">26948 14651 1288 0,'0'0'0'0,"-53"-45"56"0,21 1 144 0,8 9 488 16,11-4 16-16,8 15-128 15,5 4 176-15,3-4 97 16,12 3 7-16,6-1 136 16,16 6 80-1,3 6-24-15,-40 10-1048 0,48-18 1089 16,8 21-369-16,6-3-8 15,10 10 432-15,8 2-8 16,8-6 209-16,3-1-241 16,8-5-552-16,13 11 184 15,15-4-32-15,9 3 113 16,6-5-513-16,28-13-192 16,1 3 280-16,10-5 128 15,14 5 264 1,8-4-424-16,-3-3-88 15,7 7 8-15,-2 0 80 16,11 0 248-16,12 10-632 16,5-12 96-16,18 12-272 15,-2-5 48-15,27-15 576 16,5 2-432-16,15-14-112 16,-9 24 344-16,2-4-352 15,-18 2 673-15,-15-7-529 16,-29 5-160-1,-14-2-145-15,-32 3 305 16,-32 3 257-16,-17 2-121 16,-29 6-8-16,-30-6 96 15,-25-2-248-15,-12-2 496 16,-27 0-344-16,-9 0 32 16,-1-5-248-16,-14 10-1024 15,-17-5-745-15,-27 0-1976 16,-13 2-1904-16,-30 6-1320 15,-36 31 2976 1,15-10 2753-16</inkml:trace>
  <inkml:trace contextRef="#ctx1" brushRef="#br0" timeOffset="163338.68">28698 15144 4809 0,'0'0'0'0,"-59"-19"2304"0,38 27-2320 15,20 2-80-15,15 10 8 16,21-1 144-16,9-12 320 16,15-7 368-1,24 5 504-15,13-5 361 16,19 0 167-16,16 3-327 16,-131-3-1449-16,148 0 1232 0,4 2 8 15,6 11-416-15,10 20 40 16,11-23 1-16,-4 10-425 15,-6-10-168-15,-5-8-224 16,-27 7 152-16,-17-6-96 16,-25 4 144-1,-23-2-392-15,-28 9 168 0,-15-10-472 16,-16-3-1945 0,-7-5-3360-16,-6-2-2297 15,-14-3 4314-15</inkml:trace>
  <inkml:trace contextRef="#ctx1" brushRef="#br0" timeOffset="166441.5">14242 16202 1024 0,'-38'-6'1216'16,"30"0"504"-16,0-4 81 15,1 1 303-15,6 1-319 16,1 8-337-16,3 0-280 15,15 0-240-15,-1 2-144 16,20 8-271-16,1-5 255 16,1 2-152-16,2 3 168 15,9-5-8-15,8-2-192 16,-2-2 281 0,12-1-265-16,4 1-248 15,8 3-56-15,7 1 184 16,4 0 216-16,-1-5-624 15,4 1 328-15,2 3-504 16,8-3 336-16,7 2-40 16,1-7 104-16,-2 4-64 15,7 0-56-15,1-5 96 16,7-1 129-16,-5-2-129 16,-5 8-192-1,4-2-216-15,-6 2 328 16,-6-8 288-16,-7 6-184 15,2-3-24-15,-6 5-304 16,3 0 216-16,-7 1 128 16,2 5-136-16,-9-3-64 15,0-2-304-15,3-1 32 16,0 0 336-16,-4-6 184 16,1 1-384-1,-6 0-248-15,1-9 544 16,-4 6-152-16,-2-5 408 15,1 13-664-15,-3-4-152 16,-8 0 336-16,-3 0-16 16,0 2 304-16,-7-5-336 15,4 0-16-15,-1 4 80 16,-1 3-88-16,-3 0 272 16,-11-7-176-1,6 3 144-15,-3 2-144 16,-7 2-32-16,-4 0 280 15,-7 0-160-15,0 0-232 16,10 0-56-16,-15 0 280 16,4-8 264-16,-2 8-343 15,2-2-210-15,-6 2 17 16,3 0 88-16,4 1 312 16,-6 0-280-16,4-1 73 15,11 0-330-15,-3 3 289 16,-9-1 193-16,5-2-314 15,-5 0 17 1,-3-2-48-16,1-2 8 16,-11 5-240-16,5 3-736 15,-12 1-512-15,7-1-1881 16,2 9-2032-16,3 1-1785 16,-4 13 841-16,-10-6 4505 15</inkml:trace>
  <inkml:trace contextRef="#ctx1" brushRef="#br0" timeOffset="169171.45">18393 16129 1344 0,'0'0'-16'0,"0"0"32"0,0 0-32 0,0 0 16 0,0 0 0 16,-2 2 80-16,2-2-80 16,0 0 0-16,-1 0 976 15,1 0-976-15,-3-4 1520 16,1 4-631-1,-3 0-49-15,0-3-56 16,1 3 88-16,0-7 0 16,-4 7-120-16,4 0-271 15,-3 0 47-15,2-3 72 16,-1 3 160-16,0-7-112 16,-1 1 152-16,-1 6-64 15,2 0-143-15,-4 0 119 16,4 0-192-1,-1-4-128-15,-2 0 80 16,4 4-176-16,0-3 168 16,0 3-264-16,-1 0 72 15,0 0-128-15,1 0-8 16,0-7 280-16,2 4-240 16,-4 3 56-16,4 0-256 15,-3 0 321-15,1-2 95 16,0-6-192-16,-3-2 128 15,5 3-384 1,-7 2 376-16,2 1-16 16,0-10-168-16,0 8 192 15,0-13-192-15,0-5 136 16,-1 2-152-16,2-17 336 16,-1 17-480-16,7-30-32 15,1 20 128-15,0-18 128 16,0-3 56-16,6 16 88 15,7 6-216-15,0 1-56 16,0-10 144 0,6 17 8-16,10-7 49 15,-2-3-161-15,8 17-40 16,3 1-64-16,2 1 96 16,0-7 88-16,0 10-216 15,-1 4 88-15,-1 4 16 16,-14 21 32-16,13 11 296 15,-2 6-208-15,-15 20 184 16,-3 12-168-16,-1-10 40 16,-9 15 176-1,-4-10-336-15,-5 1 40 16,-11-1 712-16,-12-13-528 16,-14-2 72-16,-18-8 273 15,-11-6-377-15,-8-4-376 16,-1 0 56-16,11-15 112 15,10-12 152-15,23-4-480 16,13-12-841-16,14-3-1383 16,9-10-2089-16,23 21-2529 15,17-7-1655 1,2 3 5376-16,-24 0 1993 0</inkml:trace>
  <inkml:trace contextRef="#ctx1" brushRef="#br0" timeOffset="169938.98">19030 16024 1576 0,'-5'0'16'0,"-3"0"920"0,2 0 848 15,-5 0 25-15,-1 2-9 16,1 5-47-16,0 0-129 16,0-7-88-16,1 4 17 15,-3-4 151-15,-3 0-512 16,-1 0-216-16,17 0-976 16,-21-4 1089-16,0-3-41 0,0-7 320 15,1-10-576 1,-6-15-208-16,5 14-87 15,15-31-505-15,-1 4 184 16,6 4 16-16,1-25 64 16,9-1-184-16,4 11 40 15,16 10 96-15,1-2 40 16,4 16-192-16,3 9 16 16,3 6-160-16,8-4 208 15,0 26-24-15,6-6 16 16,5 33-88-1,-7 22-112-15,-4-3 352 16,-12 30 0-16,0-10 104 16,-20 19-152-16,1 0-24 15,-14 9-40-15,-4-22 512 16,-12-7-8-16,-16-19-247 16,-1-6-65-16,-25 6-184 15,-13-30 240-15,-14-1-256 16,0-10 104-16,2-6-384 15,13-13 56 1,2-9 104-16,18 5 40 16,10-4-32-16,12 24-872 15,12-4-1505-15,11 4-2480 16,9 0-3105-16,28 5-2304 16,-11-5 8026-16,-19-2 1016 15</inkml:trace>
  <inkml:trace contextRef="#ctx1" brushRef="#br0" timeOffset="175068.23">22037 16236 1496 0,'-2'0'40'0,"-4"0"-32"0,-2 0 216 15,-2 0 576-15,2 0 608 16,0 0 233 0,0-4-73-16,-3-2-184 15,0-4 65-15,-7-4 111 16,-12 3-88-16,1 0-215 16,-5-8-225-16,-4-15 224 15,7 0-72-15,6-11-127 16,1-23-361-16,8-2-832 15,9-22 512-15,11-13 384 16,21 11-504-16,17 2-280 16,3 17 152-1,7-4 400-15,6 26-16 16,3 12-280-16,1 15-32 16,7 8 160-16,13 13-64 15,-1 15 129-15,-1 37-177 16,-4 17-48-16,-8 8-48 15,-23 16 216-15,-3-6 24 16,-17-2-120-16,-15 3-232 16,-10 6 24-16,-8-8 352 15,-13-12 256 1,-9-4-600-16,-7-6 160 16,-16-13-136-16,-6-5 392 15,-3-11-216-15,-15-12 80 16,3-4-240-16,5-18-192 15,-1-22-208-15,3-1 200 16,4-27 456-16,1 9-696 16,19-12-200-1,6 32-1064-15,19 5-2961 16,15 20-5641-16,11 0 1192 16,-3 0 7402-16</inkml:trace>
  <inkml:trace contextRef="#ctx1" brushRef="#br0" timeOffset="176779.48">22075 16156 1352 0,'0'0'0'0,"-24"-10"80"15,7 2 504-15,10-1 504 16,6-1 328-16,-1 3 457 16,0 1-209-16,2 6-1664 15,-1 0 2921-15,1 1-1841 16,0 13 784-16,0 27-199 15,0-41-1665-15,3 55 1656 0,-3 20-79 16,-6 1-97-16,-6-4-264 16,0 3-272-16,-9-4-184 15,-16 3-63-15,-1-5 71 16,-4-3-392 0,-11-14-144-16,-9 7 704 15,-12-9-328-15,-4 6-80 16,-26-12-192-16,-8 9 81 15,-15-25-185-15,10 9 352 16,5-21-520-16,-1 4-16 16,-7-6 0-16,3-4-136 15,8-5 224-15,4-5 72 16,-4-2-152 0,0-15-88-16,-3 10-144 15,8-4 216-15,9 4 232 16,-2-18-408-16,9 1 80 15,-3 2-304-15,7-11 224 16,8-2 424-16,2-14-240 16,7 6 32-16,3 8-456 15,0-24 392-15,8 5 160 16,6 2-56 0,5 9-16-16,5-2-544 15,18 1 528-15,0 9 56 16,7-2 64-16,4 5-312 15,3-6-160-15,6 12 208 16,2 7 240-16,-1 0 80 16,1-1-432-16,0 7-16 15,3 3 120-15,-3-1 80 16,0 5 248-16,3 2-384 16,-3 0 136-16,0 2-32 15,0 2 16 1,0-5 200-16,0 5-200 15,0 0-280-15,0 0 560 16,-3 5-560-16,1-5 672 16,-4 6-472-16,-2 9-80 15,-10 14-120-15,-1 15 400 16,-6 4 232-16,-6-1-344 16,-6-3-88-16,10 10-264 15,-5-7 360-15,2-3-88 16,12-8-713-1,7-14-1047-15,6-11-2553 16,12-6-1288-16,31-11-1473 16,-11-18 2409-16,23-39 2017 15,-7 4 1168-15</inkml:trace>
  <inkml:trace contextRef="#ctx1" brushRef="#br0" timeOffset="176982.63">18910 16413 1952 0,'-6'-2'1544'0,"-12"-6"1689"0,8-2 968 0,7 8-616 15,3-3-1273 1,0 5-1016-16,10 5-191 16,15 9 95-16,20 2-24 15,8 2-624-15,3-1-584 16,6 1-264-16,-62-18 296 0,64 19-24 16,-19 2-1360-16,-5 4-1889 15,-21 6-2456-15,-15 11-1817 16,-9-3 3682-16</inkml:trace>
  <inkml:trace contextRef="#ctx1" brushRef="#br0" timeOffset="184953.43">17548 16151 1512 0,'-3'12'192'0,"0"-5"1024"0,-4-5 721 16,-4 2 111-16,-5-3-272 15,-8 2 177-15,-1-13 255 16,-12-23-383-16,-3-1-193 16,11-1-440-16,-8-9-56 15,16-9 97 1,2 3-585-16,11-25-312 15,8 5 184-15,26-14-56 16,3 20 128-16,12 12-488 16,28 6 48-16,14 7-96 15,15 11 360-15,6 6 145 16,1 13-153-16,-1 18-216 16,-11 27 24-16,-19 17-72 15,-26 3 40-15,-37-4 416 16,-14 31 192-1,-44 0-160-15,-17 2-88 16,-16-14 689-16,-4-7-937 16,-1-10-328-16,6-11-352 15,17-23 160-15,8 1-1577 16,26-12-1984-16,12 0-3392 16,13-2-2033-16,3 8 4385 15,0-6 3321-15</inkml:trace>
  <inkml:trace contextRef="#ctx1" brushRef="#br0" timeOffset="185238.8">17620 16217 3680 0,'0'0'0'0,"-32"0"2753"0,19-2 1136 0,4-2 240 0,2 0-1257 15,4 4-743-15,0 4-833 16,3 31-160-16,-2 11-8 15,-10 53-135-15,-8-2 103 16,-4 7-168 0,24-104-928-16,-36 112 1000 0,5-13-288 15,2-5-776-15,12-32 529 16,-4 2-361-16,7-21-289 16,6-7 346-16,8-11-1378 15,0-7-735-15,-2-9-1793 16,0 1-1424-16,1-6-2041 15,1 2 857-15,-7-6 3785 16</inkml:trace>
  <inkml:trace contextRef="#ctx1" brushRef="#br0" timeOffset="185998.46">16071 18235 2016 0,'-38'-5'872'0,"9"-10"576"0,-1 8 1265 0,1-3-200 16,3 4-121-16,-1-5-55 16,8 3-569-16,-2 6-336 15,0 2-264-15,2 1-327 16,-7 14-105 0,-1 23-248-16,27-38-488 0,-30 45 632 15,3-1-248-15,3 19 112 16,11-1-16-16,3 1-56 15,7-9-87-15,3-15-257 16,16-16-120-16,13-8 136 16,-4-11 8-16,12-8 8 15,3-24-152-15,5-32 56 16,-5-7-120-16,-6-28 264 16,-7 2-184-1,-10-1 104-15,-13-8-368 16,-4 3 472-16,-4 11 392 15,-5 26-656-15,1 41 208 16,1 13 24-16,1 13-384 16,4 62 408-16,2 21 200 15,8 16-1200-15,7-12 992 16,-6-29 32-16,23 30-360 16,-6-39-8-16,11-3-1041 15,1-18-1583 1,1-6-1457-16,-4-20-1512 15,-8-11 456-15,-6-21 2336 16,-10-33 1137-16</inkml:trace>
  <inkml:trace contextRef="#ctx1" brushRef="#br0" timeOffset="186296.55">16188 18280 1984 0,'0'0'0'0,"-11"-5"1176"0,-8-5 1881 0,7 5 320 16,6 1-785-16,4 5-719 15,2 2-1113-15,10-3 176 16,20-8 96-1,-6-18-256-15,13-4-72 16,2-13-472-16,-39 43-232 16,41-44 233-16,-12 9-193 0,-5 0-32 15,-18 4 96-15,-6 13 448 16,-1-8-240-16,-22 11-488 16,-2 18 144-16,-6 16-200 15,1 41-320-15,-8 4 624 16,15 3 128-16,7-14 0 15,5 4-64 1,11-16-72-16,6-13-104 16,14-2-128-16,7-16-377 15,10-14-2319-15,19-21-3153 16,11-23-505-16,-18-1 3258 16</inkml:trace>
  <inkml:trace contextRef="#ctx1" brushRef="#br0" timeOffset="186503.71">16690 17798 4536 0,'-24'0'2801'0,"-16"8"72"15,15 2 1504-15,-14 32-2329 16,11 9-248-16,-1 15-695 16,13-10-905-16,9-6-120 15,6-28 72-15,7 13-408 16,15-23-528-16,6 1-1689 15,-27-13 2473-15,39 4-4433 16,5-26-992-16,17-13 1016 0,-22-10 2225 16</inkml:trace>
  <inkml:trace contextRef="#ctx1" brushRef="#br0" timeOffset="186775.79">16860 17757 2640 0,'-13'0'1448'0,"-28"21"1505"0,4 13 880 16,0 22-857-16,13-2-295 15,2-3-1057-15,7-13-783 16,10 1-81-16,5-23-336 16,10-4-304-16,17-1-8 15,0-9-64 1,-27-2-48-16,36 0 136 0,4-16-32 16,-5-23-184-16,-6 1 728 15,-9-1-304-15,-10 4-360 16,-7-2-360-16,-4-7-272 15,-22 12-984-15,-15 4-1681 16,-7 17-456-16,7 17-560 16,7 27-336-16,9-1 1809 15</inkml:trace>
  <inkml:trace contextRef="#ctx1" brushRef="#br0" timeOffset="187161.97">17012 17753 2960 0,'0'0'744'15,"0"-9"2377"-15,0 3 592 16,-13 5 64-16,-1 11-1609 16,-9 26-824-16,4 7-431 15,-6-1-121-15,5 12 136 16,0 2-392-16,7-15-232 16,5-1-16-1,8-40-288-15,-3 30 240 0,3-15-176 16,9-9-16-16,7-1-144 15,5-17 80-15,17-16-56 16,11-27-32-16,-8-16 768 16,-6-5-1456-16,1-4 248 15,-16-10-80-15,-10-3-88 16,-7 9 128-16,-6 33 552 16,-8 28 224-1,-5 24 40-15,-3 26-200 0,-2 30 64 16,8 11 144-1,7 3-24-15,6 7-104 16,12-4-176-16,12-3-760 16,15-18-2961-16,-1-8-1736 15,7-13-89-15,-3-27 2834 16,-25-5 1216-16</inkml:trace>
  <inkml:trace contextRef="#ctx1" brushRef="#br0" timeOffset="187485.87">17393 17703 3288 0,'0'0'0'0,"-30"-4"3353"0,14 7 528 16,1-2-208-16,10 0-1609 15,4 0-1208-15,10 1-344 16,17-2-24-16,14-20-232 16,13 6-208-16,-10-13 24 15,10-2-8-15,-53 29-64 16,25-32 24-16,-2 17-488 0,-20 7 472 15,-3 2 128-15,-11 6-32 16,-13 0 0 0,-8 14-152-16,0 23 0 15,0 12 64-15,3-3 136 16,8 1-208-16,4 2 24 16,13-22-312-16,8 12-1392 15,15-15-2881-15,18-18-1744 16,6-11 2536-1,-26-9 2265-15</inkml:trace>
  <inkml:trace contextRef="#ctx1" brushRef="#br0" timeOffset="187742.49">17863 17483 3424 0,'-4'0'1529'0,"-27"18"919"0,17 14 769 15,-2 1-297-15,0 11-687 16,1 4-465-16,3-18-864 15,5 14-439-15,4-24-97 16,1-10-160-16,2-8-40 16,0-4 152-1,0 2-320-15,4-5 368 0,5-33-24 16,10-15-248-16,5-3-48 16,13-13-344-16,-10 11-232 15,12 4-1673-15,-7 12-1543 16,3 4-3538-16,-22 9 1953 15,-13 14 3889-15</inkml:trace>
  <inkml:trace contextRef="#ctx1" brushRef="#br0" timeOffset="188265.96">17220 16792 1792 0,'-9'-10'216'0,"-15"-8"240"0,6 0 808 0,7 11 193 0,3 2 239 16,6 5 32-1,2-5-231-15,0 5-1497 16,0 12 3272-16,0 17-1063 15,3 11-417-15,2 21-327 16,-5-61-1465-16,10 60 1136 0,-1 7 184 16,9-4-104-16,-4-5-464 15,15-19 129-15,-3 1-345 16,12-13 112-16,-11-25 224 16,12-5-304-1,4-38-288-15,11-13-472 16,6-19 152-16,-1 0 240 15,-5-1-872-15,-14 7-1824 16,-3 20-2529-16,1 12-3577 16,-20 29 408-16,-15 6 6170 15</inkml:trace>
  <inkml:trace contextRef="#ctx1" brushRef="#br0" timeOffset="189893.27">16769 16004 2040 0,'0'0'8'0,"-3"-3"56"0,3 3-64 16,0 3-88-16,0-3 40 16,-5 0 56-16,-6 0 88 15,-2 0-24-15,0 0-96 16,-6 0 48-16,-2 0 0 15,2 6 48 1,19-6-72-16,-26 14 48 0,7 2-120 16,1 2 104-16,7-11-40 15,-3 1 120-15,4-3 168 16,-1 0 160-16,-7-4 64 16,1 8-80-16,1-4 200 15,-2 3 9-15,1-2 79 16,5-4-224-16,6-2-8 15,4 0-88 1,2 0-392-16,0 0 0 16,15 0 88-16,12 0-16 15,10-7 128-15,25-3-56 16,12-4-24-16,11 4 88 16,14-5-120-16,24 5 152 15,29 1-192-15,-3-1-160 16,5 2-88-16,-6 8-480 15,-12 12-1936-15,-24 30-361 16,-89-29 1025-16</inkml:trace>
  <inkml:trace contextRef="#ctx1" brushRef="#br0" timeOffset="198498.4">14604 16342 1824 0,'0'0'0'0,"-42"-23"1040"0,4 8-160 0,9 3 625 16,-9-10 151-16,7 5-24 15,-7-11-255-15,-2-2 199 16,1 7-72-16,11-3-512 16,-9-13-103-16,10 5-17 15,1 6 128-15,26 28-1000 16,-22-35 880-16,7 6-336 0,4-24 177 15,11 15-297-15,14-19 88 16,14 3 8-16,21-2 56 16,17-4-168-1,12 1-72-15,17-10 368 16,12-3-288-16,16 2 120 16,11 17-167-16,15-7-97 15,5 20 112-15,1 8-296 16,12 21 104-16,-7 8-40 15,-55 8-136-15,60 37 184 16,-43 6-304-16,-15 4 168 16,-22 10-176-1,-15-7 64-15,-35-13 16 16,26 36 152-16,-40-33 0 16,0 15-88-16,-10 3-80 15,-11-5 128-15,-13-9 192 16,-17 4 608-16,-12-13-376 15,-11 0-264-15,-8 9-360 16,-9-11 208-16,-18-4 568 16,-19 5-656-16,-16-9 200 15,-18-6-608 1,-18-5 144-16,-10 13 504 16,-3-9-136-16,11-8-280 15,6-2-680-15,12-2-248 16,26-10-496-16,23-7-1505 15,17 2-3913-15,23-2-2296 16,11-4 5034-16</inkml:trace>
  <inkml:trace contextRef="#ctx1" brushRef="#br0" timeOffset="202686.72">15245 16060 2032 0,'0'0'0'0,"-65"8"-112"0,25-1 176 0,-2-2 512 16,10-2 136-16,-6-3 176 16,-1-8 57-16,1-4 159 15,1-8-112-15,-6 1-288 16,0-1 8-1,3-9-32-15,40 29-680 0,-39-15 769 16,9-12-313-16,8 4-272 16,15-17 56-16,6 4-56 15,12-8 16-15,16 2 128 16,27 2 16-16,17-21-64 16,25 7-16-16,17-4 0 15,15 14 96-15,10 4 0 16,14 27 177-16,-8 6 103 15,-1 23-40 1,-11 18-104-16,-13 10-208 16,-28 20-24-16,-29 0 200 15,-20 19 224-15,-31 6-128 16,-12 6 201-16,-27-14 167 16,-16 6-128-16,-27-13 152 15,-10 3-264-15,-20-7-224 16,-14-18-256-16,-12-2-224 15,-18-22 585 1,-12-3-401-16,6-15 152 16,20-17-608-16,27-30 192 15,24 3-337-15,30 4-1679 16,25 1-3161-16,26 11-3425 16,27 8 1697-16</inkml:trace>
  <inkml:trace contextRef="#ctx1" brushRef="#br0" timeOffset="-184949.31">20880 16373 1128 0,'-7'-2'104'0,"-18"2"-32"0,2 10 56 15,-5 2 88-15,-1 3 168 16,-13 3 80-16,1-2-56 15,-4 2 8 1,2-4 128-16,-20 0 256 16,7-7 41-16,-5-4-25 15,61-3-816-15,-44-8 744 0,-6-10 56 16,2-9-24-16,6-7 33 16,4-1 63-16,-2-4-104 15,9-9 8-15,4-10 64 16,5-2-72-16,6-5-360 15,3 3-247 1,3-7 39-16,4 4 120 16,6-1-392-16,11-17 160 15,20 1 184-15,-1-9 8 16,13 14 184-16,15 7-256 16,-1 4 0-16,11-5-72 15,-3 7-72-15,3-4 112 16,0 5-80-16,-2 9-8 15,4 11 8-15,6 7-88 16,8-6 64 0,4 7 64-16,8 3-24 0,2 10 72 15,3 4-328 1,9 12 216-16,13-2-112 16,-27 6 96-16,34-8-288 15,46-13 40-15,-27 28 208 16,-5-6 24-16,-32 10 216 15,45 3-224-15,9 1-32 16,-4 2 80-16,6-4 0 16,9 4 152-1,-1 8-32-15,2 11-184 16,13-14 16-16,-9 22-24 16,2-17 0-16,5-4-264 15,-7 11 152-15,-6 8 40 16,7 6 0-16,-9-4 96 15,-14-12-176-15,-6 13 72 16,-13-2 192-16,-15 3-64 16,-4-4-16-16,-9 13-72 15,-7-4-64-15,-10 11 40 16,-7-26 32 0,-7 22 40-16,-13-9 48 15,-18 7 40-15,-5 2-320 16,-10-10 1032-16,-11 8-600 15,1-12-48-15,-10 4-160 16,-5 15 40-16,-11-2-24 16,0-11-208-16,-8 9 480 15,-13 2-160-15,-16-3-72 16,-3-10-80 0,-3-1-96-16,-8 9 112 15,-3-11 16-15,2-4 80 16,-10-1-408-16,0-6 416 15,-7-5 257-15,5-1-321 16,-8-4 128-16,-11 4-352 16,-4-10 328-16,-2 2 144 15,-7 0-88-15,-13 2 96 16,-8-4-424-16,-10-2 192 16,-9 2 216-16,-6-6-24 15,-16 0-48 1,1-2-280-16,-2-3 184 15,-1-5 320-15,0-3 40 16,7-8-368-16,-4-4-64 16,-3-1 32-16,8-3 168 15,1-10 8-15,6 15-184 16,-10-14-304-16,12 12 200 16,7-4-32-16,-1 0 400 15,9 5-408 1,1-2-104-16,12 1-40 15,-5 6 248-15,0 5 8 16,0-5 176-16,9 2-232 16,7-2-256-16,-4 7 344 15,10-1 192-15,7-3-360 16,14 5 112-16,8-6-96 16,4 6 320-16,15 2 8 15,7-4-304-15,11-2 144 16,6 6 16-1,5 0-144-15,9 0 280 16,7 0-440-16,3 0 24 16,-1-4-896-16,3 4 1080 15,0 0 0-15,-2 0-13211 16,-7 0 7106-16,-10-4 4473 16</inkml:trace>
  <inkml:trace contextRef="#ctx1" brushRef="#br0" timeOffset="-183075.43">15026 16589 1104 0,'0'0'0'0,"-41"-36"216"0,1 12-136 0,8 8 80 16,8-3 96-16,0 5-88 16,-5 4 8-16,-2 0-48 15,-1 0 80-15,-16 4 112 16,-6-8 160-16,-7 7 328 15,61 7-808-15,-62-12 969 16,-5-3-17-16,-5 1-80 16,0-1-136-16,3-9-120 15,8-6 192-15,7 9-167 16,10-17-41-16,0-5-128 16,0-22 8-16,4 7 296 15,18-9 40-15,3 6-280 16,8-1 120-16,9-1-728 15,12-11 433-15,9-5-65 16,16-10-280 0,27-3 16-16,4 17 16 15,9-7-8-15,13 1 168 16,16 5-184-16,18-2-48 16,12 2 184-16,18 9-16 15,21 9 48-15,16-5-80 16,1 15-304-16,7-16 1144 15,-6 31-824-15,-1-13-16 16,15 8-264-16,-2 13 136 16,2 5 152-1,6 9 384-15,-3-7-152 16,11 8-304-16,-7-3-184 16,-1 16 304-16,-5 4 56 15,-19 11-16-15,-3 10-264 16,-9-7-40-16,-20 19-88 15,-4-22 104-15,-11 18-48 16,-13 2 168-16,-7 15-672 16,-13-22 520-16,-5 21 56 15,-9-12 112-15,-2 3-88 16,-7 1-16 0,-4 9-104-16,-8 16 120 15,-20-29-40-15,19 29 280 16,-28-10-160-16,-8-11-48 15,-3 11-56-15,-9 16-32 16,-1 2 104-16,-9 0-168 16,-7 0 184-16,-6 4-304 15,-5 12 512-15,-17-21 64 16,-10 17-16 0,-6-6-400-16,-9 6 0 15,-14-9-32-15,-4-8 160 16,-9-9 240-16,-7-5-240 15,-12-9 0-15,-10-4-232 16,-13-1 144-16,-11-15-240 16,6-14-920-16,-7-4-1345 15,-16-6-1904-15,-23-5-1112 16,26-7 2473 0</inkml:trace>
  <inkml:trace contextRef="#ctx1" brushRef="#br0" timeOffset="-182037.25">14572 15955 976 0,'-5'0'-32'0,"-27"-4"32"0,0 2 24 16,-2-2 0-16,9 4 80 15,2-7 80-15,-7 4-88 16,0-4-32-16,2 4 40 15,-4-1 96-15,13-11 248 16,2-2-40-16,17 17-408 16,-12-29 336-16,1-6-104 15,3-15 112-15,8-2 152 16,16-7-192-16,11 1-144 16,15-8-48-16,24 8-88 15,1 4-64-15,3 14 56 16,-7 13 81-16,-1 5-41 15,-11 8 104-15,-4 8-56 16,-11 6 72-16,-10 0-24 16,1 20 56-16,-17 12 120 15,6 10 48 1,-13 26 0-16,-3-2-40 16,-13 14-120-16,-6-9-40 15,-11 7-88-15,-12-15 416 16,2-8-8-16,-11-13-400 15,-13-19 392-15,-3-1 41 16,-17-12-297-16,-5-10 160 16,2-15-360-1,11-2 72-15,7-11-48 0,16 2-368 16,15-4-1705 0,17 8-1864-16,5 4 737 15,14 16 2144-15</inkml:trace>
  <inkml:trace contextRef="#ctx1" brushRef="#br0" timeOffset="-179707.1">15260 16423 1088 0,'-51'-25'-72'0,"-18"9"80"16,0 0-8-16,5-1 0 15,-3-5 80-15,0-8 128 16,7-6-16-16,1 7 120 16,2-12-56-16,-3 0-64 15,-4-3-16-15,-6-14-184 16,70 58 8-16,-85-48 192 0,-6 4 8 15,-11-9-32 1,6 3 0-16,-12-3-56 16,9-9 360-16,2-9 72 15,36 10-192-15,-10-30 281 16,36 37-225-16,19-32-24 16,21 35-264-16,22-28-24 15,44-2-32-15,23-3-64 16,34 10-24-16,18 2 48 15,20-2 72 1,28-3-160-16,9-3 712 16,18 6-672-16,6 12 40 15,7 7-88-15,7 17-80 16,-6 7 312-16,10 11-136 16,-6 6-16-16,2 5 192 15,-2 8 192-15,-7 12-112 16,0 9-288-16,-18 18 128 15,-4-2 112 1,-25-8-224-16,-13 20 80 16,-3-7-144-16,-15 29-232 15,-18 1 208-15,-2-7-320 16,-6 0 520-16,-1-1-120 16,-2 1 80-16,-12 1-48 15,6 11 0-15,-17-10-8 16,-12 9-104-16,-15-15 88 15,-18 2-16-15,-12-11 64 16,-6 2-56-16,-17-5-8 16,-4 7 72-1,-6-9 200-15,-5-4 32 16,-7 2-104-16,0 0 0 16,-8 1 184-16,-7-6-63 15,-10 1-1-15,-7 1-56 16,-8 0-144-16,-16 2-104 15,-3-6-24-15,-15 5 192 16,-12-2-56-16,-14 7-72 16,-7-8-112-16,0-4 88 15,-13-5 56 1,-2-2-104-16,-12-3-32 16,-10-5-8-16,-3-8 48 15,-18 1 112-15,-6-4-64 16,-2-2-96-16,3 0-152 15,-9 1 272-15,13 5 112 16,2 5-176-16,9 3-664 16,22 4-1113-16,15 5-863 15,11 10-673-15,17-17 1369 16</inkml:trace>
  <inkml:trace contextRef="#ctx1" brushRef="#br0" timeOffset="-178107.32">13818 14870 2952 0,'-41'-18'1921'0,"7"11"-1081"16,15-22 1656-1,-2 19-223-15,3-10 311 16,6 12-967-16,5-13 39 16,6-6-344-16,-1 1 337 15,2-14-129-15,6-13 96 16,4-6-223-16,1-14-361 15,5 3-512-15,5-6 216 16,-2-14 152-16,16-27-560 16,-9 4-104-16,0 30-432 15,1 39 440-15,2 20 265 16,-17 6-201 0,6 15-232-16,0 11-424 15,1 40 480-15,5 21 48 16,0 12 264-16,5 3-456 15,-15-1-256-15,7-10 136 16,-2-7 232-16,-3-14 208 16,-2-17-480-16,-1-1 24 15,-5-14 80-15,-8-2 416 16,0-26-152 0,0-11-320-16,3-33-88 15,5-11 128-15,2-19 136 16,3-22 352-16,4-28-584 15,-4-3 64-15,6 47-457 16,2 33 465-16,-5 34 561 16,-6 17-738-16,3 29 490 15,4 55-554-15,-2 32 553 16,1-3 473-16,1 0-649 16,12-35-160-16,-2-4-248 15,7-8 440 1,-15-33-737-16,5-23-2383 15,-2-24-1361-15,14-5-1344 16,-8-20-257-16,0-21 529 16,-11-24 3929-16,-14 65 528 0</inkml:trace>
  <inkml:trace contextRef="#ctx1" brushRef="#br0" timeOffset="-177792.53">14721 13784 1472 0,'0'0'0'0,"4"-9"2424"0,3-7 929 0,-1-3 944 0,-6 11-1288 0,0 0 447 15,-1 8-183-15,-9 5-2577 16,-9 11 288-16,-8 4-872 16,-4 20 377-16,2 12 311 15,29-52-800-15,-36 34 0 0,13 10-16 16,1-13-232-16,17 8 264 16,8-13 328-16,21-10-296 15,-8-9-296-15,19 1-368 16,4 12 832-16,1 5-32 15,-11-5-32 1,6 0-160-16,-27 4-392 16,-2 14 600-16,-9 5 8 15,-18-13-304-15,-12 16 96 16,5-4-1105-16,8-10-1999 16,7-19-3626-16,10-29-2408 15,14-25 5122-15</inkml:trace>
  <inkml:trace contextRef="#ctx1" brushRef="#br0" timeOffset="-177592.29">15005 13790 6609 0,'-27'-6'4721'0,"10"6"-2481"16,13-4 2097-16,4 4-4337 15,4 0 4345-15,21-2-3657 16,20-2-488-16,22-2-480 15,7-13 272-15,3-3-1832 16,-5 5-2313 0,-21 2-1768-16,-51 15 5921 0,29-9-6177 15,-13-1 2272-15,-16 0 3057 0</inkml:trace>
  <inkml:trace contextRef="#ctx1" brushRef="#br0" timeOffset="-177348.48">15231 13699 2504 0,'0'0'0'0,"-50"26"3185"0,25 4-921 15,4 4 1689-15,0-3-632 16,4 11-449-16,7 12-719 16,5 13 79-16,4-1-223 15,7-15-753 1,7-4-384-16,6 0-856 16,-19-47-16-16,27 58 384 0,-4-14 184 15,4-22-424-15,3-9-232 16,-11 3-992-16,7-15-928 15,-7 2-1929-15,-1-8-2945 16,-8-13-1599-16,-12-22 4064 16,-3 24 3585-16</inkml:trace>
  <inkml:trace contextRef="#ctx1" brushRef="#br0" timeOffset="-177228.58">15093 13975 5945 0,'0'0'0'0,"-30"18"4273"16,27-16-3249-16,9 3 1056 15,13 5-255-15,26 3-681 16,27 10-896-16,29-49-2400 16,24 16-6122-16,-34 0 2169 15</inkml:trace>
  <inkml:trace contextRef="#ctx1" brushRef="#br0" timeOffset="-175663.73">20649 16114 2600 0,'-30'-8'888'0,"-20"0"64"16,31 22-792-16,8 16 89 16,11-1 15-16,18 1-64 15,17 0 128-15,2-2 72 16,6 0 328-16,6-3 176 16,12-5-48-16,6-9 9 15,-67-11-865-15,80 8 1048 16,16-2 440-16,13-5 112 15,30-8-295-15,28-7-401 16,-25 0-216-16,66-5 16 16,29 7-88-16,8-1 409 15,25 13-697-15,17-3-168 16,17 3 224-16,3 0-128 16,7 0 136-16,-7-2-464 15,-13 2 208-15,-12 7 360 16,-15 0 304-1,-27 7 136-15,-28 2 1 16,-36 4-569-16,-32-5-328 16,-39 8 192-16,-34-3-88 15,-31-11-400-15,-21 2 104 16,-16-11-753-16,-6 0-767 16,-31-3-2441-16,-22-7-2112 15,-25 8-1601-15,-7 2 4674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5T11:39:21.5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5T11:39:22.429"/>
    </inkml:context>
  </inkml:definitions>
  <inkml:trace contextRef="#ctx0" brushRef="#br0">32851 13932 0,'0'0'0,"0"0"0,0 0 0,0 0 78,0 0-31,0 0 15,0 0-15,0 0 0</inkml:trace>
  <inkml:trace contextRef="#ctx1" brushRef="#br0">23022 6419 3864 0,'-6'0'1905'0,"-23"-5"847"0,15 1 489 0,6 2 1872 16,3-6-2040-16,5 8-3073 16,10-6 3312-16,9-1-1687 15,18 0-297-15,20-3-208 16,15 5-183 0,2-4-201-16,-74 9-736 0,72 0 368 15,-2 5-128-15,-7 8-48 16,-23 7-96-16,-18 5 24 15,-12 9 16-15,-12 15-96 16,-30 11 128-16,-13 12-48 16,-17 3 56-16,-7-8-208 15,2-9 208 1,4-4-64-16,7-14-72 16,12-4 432-16,24-18-392 15,6-6 128-15,12-4-144 16,6-7 0-16,7-1 16 15,26 0 208-15,4-4-256 16,14-13 288-16,13-2-127 16,6-10-185-16,9 10-8 15,4-16 0-15,-7 20-105 16,-16-5-327-16,-3 0-800 16,-18 11-1200-16,13 5-2169 15,-13 4-3281 1,-1 4-2328-16,-2 1 6041 15,-37-5 2473-15</inkml:trace>
  <inkml:trace contextRef="#ctx1" brushRef="#br0" timeOffset="363.37">24144 6813 6153 0,'-3'-2'1800'0,"1"-12"-1064"0,9-1 3473 0,7 5-496 0,1 5-1472 16,4 5-297-16,3 0-96 15,-4 15-279-15,-4 6-153 16,-11 21-232-16,-7 13-248 15,-27 9-111 1,31-64-825-16,-59 74 368 0,-7-1-32 16,-4-4-128-16,-4-13-256 15,7-13 136-15,5-13 72 16,20-10-584-16,17-15-1177 16,12-13-1927-16,8-19-2770 15,23-27-2624-15,20-13 2185 16,-16 28 4569-16</inkml:trace>
  <inkml:trace contextRef="#ctx1" brushRef="#br0" timeOffset="2077.54">26466 6587 7457 0,'-13'8'3281'15,"0"27"-1569"-15,5-6 3825 16,-20 25-2104-16,-3-3-1032 15,-2 9-601-15,-14 0-888 16,6-1-512-16,-3-8-216 16,3-10-432-16,12-12-1080 15,16-14-3537-15,13-15 4865 16,-3 1-9162-16,1-10-136 16,1-9 7090-16</inkml:trace>
  <inkml:trace contextRef="#ctx1" brushRef="#br0" timeOffset="3076.38">27353 5920 3912 0,'-2'-4'1249'0,"-17"-35"1015"0,9 14 537 16,1-1 1344-16,-6 8-953 16,1 3-863-16,-4 7-793 15,-3 8-616-15,-7 8-160 16,-11 23-327-16,-6 17 175 15,-1 11 272-15,46-59-880 16,-45 73 912-16,5 0-8 16,10 1-112-16,7-5-255 15,14-10-121-15,7-12-216 16,13-6-144-16,17-8-24 16,15-17 72-16,16-8-192 15,11-12 56-15,-2-22 96 16,0-19-200-16,-15-11 96 15,-8-3-320-15,-21-15 31 16,-21-4 241-16,-6-5-88 16,-18-2 264-1,-14 13-88-15,3 28-32 16,-6 21-104-16,4 21 128 16,4 8 104-16,6 24 16 15,3 12-184-15,6 4 337 16,11-1-113-16,4-3 88 15,16-3 0-15,20-4-96 16,17-7-96-16,13-11 96 16,17-9-280-1,0-6-536-15,-3-12-2041 16,-3-2-4112-16,5-7-5794 16,-28-10 6514-16</inkml:trace>
  <inkml:trace contextRef="#ctx1" brushRef="#br0" timeOffset="4442.31">24976 7045 2496 0,'-43'-7'1920'0,"1"4"-1375"0,14-2 1071 0,4 0 1193 16,3 5-89-16,2 0-551 16,9 0-273-16,8 0-424 15,2 1-343-15,7-1 175 16,14 7 32-16,20 0-80 15,30-1-79-15,17-1-201 16,19-5-32 0,18 0-312-16,14-3 112 15,23 0-152-15,14-7-111 16,6-2-201-16,10-4 64 16,13-12 72-16,-2 16-48 15,5-21-192-15,-13 9 8 16,-11 2-96-16,-9 4 296 15,-25-3 40-15,-20 1-264 16,-29 4-24 0,-31 10-152-16,-44 2 216 15,-18 4 152-15,-15 3 248 16,-34 4-312-16,-33 10-208 16,-28 2-72-16,-28 10 32 15,20-17-88-15,-105 26-168 16,22-8 232-16,-17-1-24 15,-6-9-152 1,11-10 176-16,7-1-264 0,22-5 232 16,25-9 32-1,23 1-48-15,23 0 200 16,26 4-224-16,31 0 72 16,27-2-16-16,12-1-8 15,9 3 8-15,9-6-96 16,43-3-32-16,32-1 32 15,36-1 88-15,37-8 16 16,18-9-152-16,21 2 200 16,8-2-24-16,-3 5 88 15,4-4-160 1,-19 4-72-16,-23-3 32 16,-24 2 160-16,-43 4 248 15,-33 3-280-15,-38 11-72 16,-17 2 88-16,-8 4-64 15,-16 0 64-15,-32 0-72 16,-8 7-128-16,-13-1-408 16,7 2-192-16,16-2-424 15,15-5-1233-15,6 3-2120 16,10-2-4016 0,7 5-2058-16,-8 0 6963 15</inkml:trace>
  <inkml:trace contextRef="#ctx1" brushRef="#br0" timeOffset="4941.7">26959 7105 5289 0,'0'0'0'0,"-29"-15"3448"0,12 5-2671 0,17 6 2367 16,0 4-3144-16,0 0 0 15,0 0 0 1,6 9 8250-16,5 21-6770 15,-4 17-343-15,-1 3-1 16,4 8-312-16,-10-58-824 16,11 59 776-16,5-3-168 0,3-12-280 15,8-2 40-15,0-3-80 16,12-9-23-16,18-5-1 16,1-7 208-16,17-12-344 15,4-3 192 1,15-15-72-16,0-4-72 15,9-3-56-15,4-16-56 16,-14 16-240-16,-15-9 240 16,-14 8-96-16,-14-1-152 15,-13 7-720-15,-10-2-1977 16,-13 1-2720-16,5-13-4433 16,-4-10 1880-16,-12 12 6154 15</inkml:trace>
  <inkml:trace contextRef="#ctx1" brushRef="#br0" timeOffset="5210.85">27991 7180 8993 0,'0'0'0'0,"-45"0"5058"0,36 0-4114 16,9 0-944-16,8 0 5401 16,16 3-3425-16,27 6-1024 15,13 2-343-15,14 0-209 16,-6 7 96-16,-22 10-264 15,-7 11-32-15,-43-39-200 16,21 35 136-16,-18 8 392 16,-13 11-256-16,-26 1 160 15,-14-11-328-15,-3 10-208 16,8-9-184-16,25-12-1208 16,7-16-3065-16,24-8-4081 15,40-14 248-15,0-31 5154 16</inkml:trace>
  <inkml:trace contextRef="#ctx1" brushRef="#br0" timeOffset="5625.6">28882 7455 5385 0,'-25'-4'3552'15,"6"0"-2191"-15,15 4 2223 16,4-4-1031-16,0 2-1057 16,18-6-391-16,22 3-145 15,22-6-200-15,7 0-192 16,-2-17-120 0,-1 2-280-16,-26 3-272 15,-40 23 104-15,46-40-48 0,-33 25 96 16,-2-12 8-16,-14 7-104 15,-26 4 32-15,-25 0 168 16,-7 4-56-16,0 9-48 16,1 18-56-16,2 17 248 15,15 11 144 1,12-2 176-16,6 0-71 16,18-10-329-16,7 8-176 15,26-13-104-15,14-3-321 16,16-11-951-16,16-8-2505 15,8-4-2832-15,8-14-457 16,-11-11 3026-16</inkml:trace>
  <inkml:trace contextRef="#ctx1" brushRef="#br0" timeOffset="5986.6">29529 7154 4745 0,'0'0'0'0,"-11"-4"4312"15,7 4-1039 1,1 12-48-16,-6 6-409 15,4 20-751-15,3 4-401 16,-3 2-183-16,-1 14-641 16,0-8-424-16,-1-5-368 15,1-14-48-15,6-31 0 16,0 29 64-16,0-16-96 0,6-8-184 16,1-5-64-16,5-15 40 15,11-22 296 1,6-15-216-16,-2-11 0 15,8 4-80-15,-9 11 128 16,-2 22 168-16,-10 18-72 16,-11 13-40-16,0 44 88 15,-4 18 16-15,-9 3 88 16,1-2-88-16,5-6-601 16,8-11-1959-16,24-17-3145 15,16-15-1337-15,23-14 1049 16,-29-13 3801-16</inkml:trace>
  <inkml:trace contextRef="#ctx1" brushRef="#br0" timeOffset="6177.9">30244 7227 5161 0,'-27'0'5689'0,"3"0"-2969"16,-16 9 545-16,-5 15-984 15,-13 15-249-15,6-2-288 16,-1 10-351-16,21-3-505 15,6-3-488 1,15 0-312-16,11-13-264 16,27 0-376-16,-27-28 552 0,40 23-2025 15,23-14-2312-15,18-9-2512 16,11-27-753-16,-4-8 3490 16</inkml:trace>
  <inkml:trace contextRef="#ctx1" brushRef="#br0" timeOffset="6457.61">30524 7304 5401 0,'-37'2'4329'0,"7"16"-2001"16,-8 11 1569-16,-2 11-464 15,-2-1-569-15,16-15-1311 16,2 15-145-16,12-9-664 16,10-15-376-16,13 3-304 15,15-11-8-15,12 1 40 16,-38-8-96-16,50 0 120 0,-1-10-72 15,-2-10-88-15,-22-14-112 16,-2 2-24-16,-12-9-136 16,-8-2-352-1,-8 0-200-15,-15 2-385 16,-3 6-583-16,-1 16-1129 16,7 11-1672-16,15 8-2416 15,12 4 2176-15,7 2 2977 0</inkml:trace>
  <inkml:trace contextRef="#ctx1" brushRef="#br0" timeOffset="6847.69">30969 7251 4192 0,'-2'0'5226'0,"2"1"-1810"16,-6 8 1081-16,-12 6-1168 16,-18 5-881-16,5 15-975 15,-9 11-673-15,-1 0-208 16,4 2 0-16,10-9-200 15,15-1-168-15,8-11-208 16,4-27-16-16,3 22-120 0,16-2 40 16,16-14-56-16,16-5 16 15,10-21-80 1,8-10-120-16,-21-14 144 16,6-23-40-16,-14 1 24 15,-14-17-96-15,4-13-128 16,-10-22 192-16,-3 7-24 15,-10 37 304-15,-7 48 8 16,-5 22-40-16,-8 14-16 16,-5 45 256-16,-4 11-56 15,8 13-24 1,7 9-280-16,4-1-32 0,6-5-344 16,23-12-2097-1,4-11-3304-15,13 0-1873 16,-3-19 2201-16,-17-22 2713 15</inkml:trace>
  <inkml:trace contextRef="#ctx1" brushRef="#br0" timeOffset="7066.64">31547 7314 7025 0,'-26'0'4745'0,"12"10"-3617"0,2 10 2577 0,-5 13-224 15,7 3-897-15,4 6-1191 16,1 0-817-16,5 1-232 16,0 0-304-16,6-11-192 15,1-3-944-15,2-5-2049 16,-9-24 3145-16,15 10-5817 0,-2-9-1473 16,-1-28 1601-16,-4-6 3865 15</inkml:trace>
  <inkml:trace contextRef="#ctx1" brushRef="#br0" timeOffset="7191.74">31459 6992 3008 0,'-24'-20'3009'16,"11"1"-1089"-16,-6 5 289 15,12 14-1433-15,4 0-1144 16,11 14-881-16,21 12-2423 16,9 15-153-1,-33-35 2025-15</inkml:trace>
  <inkml:trace contextRef="#ctx1" brushRef="#br0" timeOffset="7547.56">31795 7276 4264 0,'-8'3'2305'0,"-3"18"-1"15,4 2 1377-15,-3 2 112 16,-7 12-664-16,-2 1-1033 16,-4 7-784-16,-9-3-447 15,15-3-601-15,2-10-264 16,4-5-136-16,5-3-833 15,6-21 969-15,-2 10-2128 0,2-2-665 16,16-15 601 0,13-20 1008-16,9-30 95 15,-3 2 177-15,4-7 592 16,-1 7 264-16,-1 16 192 16,-21 24 288-16,-9 14 624 15,-7 1 233-15,0 16-105 16,-2 15-240-16,-1 1-80 15,-5 7-280-15,0 12-271 16,1-7-225-16,-1-1-352 16,7 2-1177-1,-1-7-2528-15,2-4-2256 16,13-14 1136-16,1-20 3081 0</inkml:trace>
  <inkml:trace contextRef="#ctx1" brushRef="#br0" timeOffset="7864.74">32158 7395 3368 0,'0'0'1136'0,"3"-7"2265"16,0 7-192-16,-3 0-3209 16,-4 11 5425-1,-16 26-4201-15,-20 3-328 16,-3 4-63-16,-18 16 63 16,1-8-176-16,10 6-248 15,-4-13 56-15,54-45-528 0,-37 31 472 16,18-11-184-16,10-17-8 15,9-3-280-15,0 0 0 16,20-14-96-16,9-5 64 16,11 10 80-16,16 6 32 15,1 3-120-15,4 5 88 16,-2 7 32 0,0 2-16-16,-17 5-248 15,-2-8 160-15,-21-1-848 16,-12-1-3385-16,-9-3-3336 15,-44 2-721-15,6-3 6266 16</inkml:trace>
  <inkml:trace contextRef="#ctx1" brushRef="#br0" timeOffset="8612.92">22846 7555 6129 0,'-38'0'3032'0,"-23"0"-1687"0,32 0 1863 0,9 0 433 15,15 0-1392-15,5-2-1169 16,22 2-368-16,25 0 480 16,33 1-183-16,30-1 199 15,29-6-328-15,18-5-288 16,-157 11-592-16,184-12 408 0,5-3-16 16,-11-4-208-16,-17 0-32 15,-42-2-8-15,-49 1-48 16,-40 5 32-1,-20 7 201-15,-16 2 127 16,-44-1-456-16,-32 4-160 16,-34 17-104-16,-12 16 167 15,4 15 242-15,4 9-137 16,7-11-8-16,15-2 80 16,36-8-8-16,41-23-16 15,18-5-72-15,20-5-256 16,30-8 392-16,41-4-48 15,33-17-104 1,19 0 64-16,7-7-120 16,2 8 168-16,-17-9 104 15,-34 17-288-15,-40 0 16 16,-47 14-569-16,-8 6-1135 16,-11 1-1849-16,-26 9-3264 15,-17 9-1897-15,-19 1 3977 16,49-15 3161-16</inkml:trace>
  <inkml:trace contextRef="#ctx1" brushRef="#br0" timeOffset="9238.53">23627 7642 7497 0,'-4'0'3049'0,"0"0"-1121"0,4 0-1928 16,0 0 0-16,0 0 0 15,4 2 10314-15,2 16-9417 16,0 23-113 0,9 10-56-16,-9-6-88 15,5 16-192-15,10-9-40 16,-21-52-408-16,19 40 152 0,23 31-40 16,0-16 0-16,9-14-208 15,11 3 112-15,21 0 88 16,5-1-136-16,5-1 24 15,13-3-64-15,3 0 280 16,12-11-16-16,10-10-288 16,4 10-40-16,7-7 192 15,13 3-32-15,2-5 88 16,3 1-176 0,10 0-16-16,6 4-16 15,-8 1 96-15,5 3 40 16,-13 3 264-16,-10 0-280 15,-15 8-48-15,-7 2 24 16,-13 10 48-16,-9-13-88 16,-14-5 96-16,0 5-32 15,-12 0-48-15,-2-8 352 16,-6-15-256 0,-3 3-136-16,-10-7 280 15,-1 2-23-15,-6-8-65 16,-7-5-80-1,11 0-72-15,-9-3-24 0,1-3 200 16,8-5-88-16,-18 3-8 16,16-3-144-16,-10 1-80 15,-4-1 48-15,-10 3-409 16,-9-2-1031-16,-5 1-728 16,-8 8-1521-16,-2-4-2721 15,-3-1-1351 1,1-13 3536-16,-4-1 3041 0</inkml:trace>
  <inkml:trace contextRef="#ctx1" brushRef="#br0" timeOffset="9526.64">27853 8695 6849 0,'0'0'0'0,"-40"-4"4369"0,31 0-2617 0,7 4 1609 15,2 0-3361-15,0 4 3097 16,29 9-2393-16,0 2-280 16,30 7-192-16,7-1-40 15,-2 6-208-15,-5 11 24 16,-59-38-8-16,48 36-72 16,-29-9 184-16,-11 13-8 0,-27 0 312 15,-23 8-24 1,-23 6 104-16,-11-3-312 15,-5-1-320-15,12-9-856 16,26-18-2481-16,28-14-5449 16,22-11 1129-16,-2-3 6513 0</inkml:trace>
  <inkml:trace contextRef="#ctx1" brushRef="#br0" timeOffset="10820.78">28522 9574 2896 0,'0'1'704'0,"-8"14"905"0,7-5 1503 0,1-10-3112 15,0 0 0-15,0 0 0 16,3-8 11883-16,0-2-9515 16,7-3-767-16,-7-15-161 15,7 4-480 1,-2-12 160-16,-8 36-1120 15,16-59 1041-15,-4 5-577 0,9-17 296 16,2 5-312-16,13-40-64 16,8-19-64-16,5-19-112 15,-4-8-48-15,-2 25 0 16,-3 38-80-16,-17 31 168 16,-9 34-144-16,-3 14-64 15,-11 10 152 1,7 7 273-16,7 50-465 15,0 31 0-15,2 19 0 16,0 1 0-16,0 10 0 16,4-20 0-16,8-8 0 15,-18-14 0-15,9-12 0 16,0-19 0-16,1-18 0 16,-11-13 0-16,1-9 0 15,4-5 0-15,4-28 0 16,17-41 0-1,23-27 0-15,-2-26 0 16,11-25 0-16,-2-16 0 16,-1 33 0-16,-20 45 0 15,-30 44-929-15,-14 28-1359 16,-3 8-2625-16,-7 15-3985 16,7 23-1544-16,27 3 6537 15,-8-32 2521-15</inkml:trace>
  <inkml:trace contextRef="#ctx1" brushRef="#br0" timeOffset="11162.21">30233 8414 7081 0,'-14'-23'3745'0,"1"-10"-1881"0,5 14 3001 0,-5 9-1352 0,-9 10-1433 15,-9 10-1111-15,-9 29-97 16,-6 20 200 0,-14 12 16-16,3 10-192 15,4 16-23-15,-8 14-273 16,61-111-600-16,-43 118 712 0,9-19-240 16,15-16-360-16,16-11-88 15,13-8-136-15,22-10-56 16,16-10-24-16,17-15-664 15,7-5-1057-15,-1-19-2199 16,-1-1-5779 0,-3-13-1887-16,-47-7 9970 0</inkml:trace>
  <inkml:trace contextRef="#ctx1" brushRef="#br0" timeOffset="21112.08">24963 6742 2984 0,'-6'0'584'0,"-21"1"681"0,16-1 1295 15,4 3 161-15,-1-1-729 16,3 3-272-16,5-2-479 15,0-2-1-15,7 0-16 16,6-1-160-16,1 0 89 16,2-2-49-16,11-23 40 15,0-3-136-15,9-24-263 16,-3-12-57 0,15-9-536-16,-3-12 40 15,-5-8 16-15,18-5-184 16,-13-17 128-16,1-4 16 15,-1 12-104-15,-10 13-16 16,-14 12 64-16,-12 36 56 16,-9 22-80-16,0 18 280 15,-3 12-144-15,-8 29-16 16,-5 35-128 0,-5 15 64-16,12 5-8 15,5-1 40-15,8 2-32 16,10-7-184-16,13-12 192 15,2-21-24-15,-2-4 112 16,15-18-40-16,12-10-192 16,-22-13 177-1,24-9 31-15,-16-28 72 0,2-10 16 16,-7-19-336-16,-8-10 24 16,5-13 112-1,-17-9 64-15,2 0-64 16,-4-3-184-16,-3 11 112 15,-4 35-40-15,-3 31-32 16,12 13-56-16,-15 18-16 16,0 37 128-16,0 28-56 15,0 12-24-15,12 2 72 16,4 2-288 0,23-3-1041-16,20-17-2439 0,11-6-4226 15,15-10-3585 1,-11-32 7571-16</inkml:trace>
  <inkml:trace contextRef="#ctx1" brushRef="#br0" timeOffset="28706.87">30259 9440 3704 0,'-31'0'3081'0,"25"0"-1769"0,1-3 1585 16,5-5-1257-16,3-7-528 15,12-10-215 1,5-8-81-16,16-6 288 16,-1-6-168-16,2-8-160 15,3-12-87-15,4-8-169 16,-4-10-160-16,-1-5-64 16,-20 5 24-16,8 4-80 15,-9 29 224-15,-9 12 216 16,-5 18 40-16,-4 16-112 15,0 9-15-15,-4 29-257 16,-7 27 96 0,-8 10 80-16,13 3-64 15,-1-7 64-15,7-10-224 16,0-10-88-16,16-3-88 16,5 0-80-16,-2-21 0 15,7 2 16-15,12-10 8 16,-11-10 160-16,13-5-216 15,-3-9 104-15,-11-17 8 16,15-17-32 0,-7-15-64-16,0-5 8 15,-7-5-144-15,-13-12-64 16,5-19-80-16,-4 2 104 16,-1 30-24-16,-7 40 216 15,-1-4 32-15,0 24-96 16,-6 7 32-16,4 18-160 15,-1 37 152-15,2 16 176 16,-2 1 112-16,0 2-224 16,7-3-112-1,-1-11-8-15,6-6-168 16,-3-15-320-16,-2 0-1832 16,6-23-2377-16,-3 2-2897 15,1-11-408-15,-3-13 5034 16</inkml:trace>
  <inkml:trace contextRef="#ctx1" brushRef="#br0" timeOffset="28957.73">31388 9174 5449 0,'-16'9'4801'0,"0"21"-3737"0,7-4 3089 0,-12 16-1409 0,-8 7-943 16,0 5-913-16,-9-11-256 15,7-2-328-15,-2-1-192 16,7-20-640 0,9-10-2152-16,9-12-2834 15,8 2 5514-15,-2-29-7345 0,15-31 2632 16,-8 37 3553-16</inkml:trace>
  <inkml:trace contextRef="#ctx1" brushRef="#br0" timeOffset="29463.44">31848 8662 5937 0,'-13'-10'4233'0,"-2"-2"-2161"16,1 4 2817-16,-15 6-1928 15,3 7-697-15,-4 11-895 16,-10 15-753-16,-5 31 88 16,15 0 240-16,-4 14-312 15,13-8-40-15,9 0-136 16,12-68-456-16,-8 58 240 0,8-19-128 16,16-3 89-16,12-9-225 15,6-7 88 1,14-10-112-16,14-9-56 15,6-25 47-15,4-12-151 16,-7-16-72-16,-5-6 16 16,-25-2-32-16,-11-7 176 15,-18-8-112-15,-6-13 152 16,-9 14-72-16,-22 30 144 16,1 18 144-16,-13 17 8 15,4 10-144-15,-2 17 200 16,23 4 8-16,-8 13 104 15,17-3-128 1,4 3-48-16,8-1-128 16,13 2-32-16,11-8 8 15,13-19 16-15,2-4-176 16,11-5-648-16,-12-5-1720 16,12-20-2457-16,-16 1-2921 15,0-21-192-15,-12-16 5002 16</inkml:trace>
  <inkml:trace contextRef="#ctx1" brushRef="#br0" timeOffset="29691.38">32387 8312 3992 0,'-2'0'1353'0,"-1"12"343"0,19 21 817 16,5 3 1199-16,3 7 49 15,6 19-864-15,4-1-761 16,-10 11-255-16,0 21-529 15,-10 6-424 1,-14-2-160-16,-11-13-216 16,11-84-552-16,-38 82 144 0,-9-9-112 15,-9-6-16-15,2-18-392 16,4-24-1824-16,-4-9-4826 16,9-12-7185-16,-11-12 10299 15</inkml:trace>
  <inkml:trace contextRef="#ctx0" brushRef="#br0" timeOffset="35351.08">28228 13754 0,'0'0'0</inkml:trace>
  <inkml:trace contextRef="#ctx1" brushRef="#br0" timeOffset="34773.11">18835 6250 2928 0,'-40'0'2585'0,"-5"0"-1097"0,16-11 1937 0,-8-4-1177 0,10-14-519 15,10-4-465-15,1-8-256 16,6-6 136 0,7 1-304-16,1-21-71 15,13-28 87-15,18 13-440 16,8 27-192-16,6-13 16 15,-1 11-112-15,3 16 256 16,15 21 16-16,-4 15 32 16,-3 14-48-16,-13 33 153 15,-1 20 239-15,-27 7 48 16,-12 18 64 0,-25 3-176-16,-28 2-224 15,-3-4-40-15,-10-11-152 16,1-28-144-16,15-18-160 15,13-20-312-15,20-13-1376 16,2-32-2273-16,19-8-3040 16,26-14-2553-16,10 6 4121 15</inkml:trace>
  <inkml:trace contextRef="#ctx1" brushRef="#br0" timeOffset="35188.24">19622 6209 3832 0,'-27'0'1425'0,"-2"4"-273"0,0-8 1873 0,-1-10-1577 16,4-12-240-16,5 0-464 15,7-9-64-15,4-7 377 16,7-10-65-16,6-3-272 16,13-3-264-16,10 3-32 15,-26 55-424-15,38-46 296 0,4 4 0 16,1 5-88-16,12 18 32 16,-3 7 136-16,-2 22 89 15,-8 24 223 1,-7 7 144-16,-13 30-104 15,-7-5-8-15,-15-2-112 16,-13-1-120-16,-16 1-191 16,-1-13-402-16,-7-10-103 15,-5-12-1472-15,5-9-2521 16,1-15-3592-16,0-5 423 16,16 0 5330-16</inkml:trace>
  <inkml:trace contextRef="#ctx1" brushRef="#br0" timeOffset="35554.21">19308 6758 3800 0,'-14'0'1233'0,"-34"10"775"15,19-6 1897-15,-6-9-528 16,17-14-1729-16,9-16-744 15,4-24-536 1,21-4-192-16,16-1-96 16,8 5 80-16,0 15 72 15,-11 11 136-15,-29 33-368 0,59-25 625 16,-14 18-33-16,-10 3-144 16,7 19 360-16,-6 10 72 15,-16 13-168-15,-8 1 32 16,-13 12-15-16,-23-4-97 15,-29 12-128-15,-16-3-144 16,-11-15-272 0,-5-11-24-16,5-14-240 15,5-12-1216-15,10-9-2617 16,12-13-4737-16,2-18-552 16,38 17 7482-16</inkml:trace>
  <inkml:trace contextRef="#ctx1" brushRef="#br0" timeOffset="36127.06">14916 7700 3064 0,'-45'-16'1520'0,"-3"-11"-583"0,19-23 1695 0,2-13-383 0,16-9-1025 0,14-10-368 16,37-4-264-16,21 3-112 16,19 3 0-1,13 14-55-15,11 23 207 16,11 17 288-16,-115 26-920 0,117-3 928 15,-4 35 264-15,-18 29 33 16,-18 13-281-16,-34 8 152 16,-26 2 16-16,-20 7 113 15,-38-6-409-15,-31 6-88 16,-18-15-200-16,-19-14-352 16,-3-28 88-16,6-19-152 15,7-19-112 1,13-22-816-16,15-31-1385 15,14-12-2151-15,17-1-4066 16,21 5-400-16,11 34 7074 0</inkml:trace>
  <inkml:trace contextRef="#ctx1" brushRef="#br0" timeOffset="49336.89">21849 3686 2104 0,'-12'0'48'0,"-40"2"96"0,1 4 1008 15,5-2 689-15,6-4 143 16,-2 0 80 0,12 0-71-16,-5-8-233 15,19 6-319-15,4-2-1 16,6 1-240-16,4 3-344 15,2 0-856-15,0 0 0 0,4 0 1041 16,12 0-249-16,22 3 136 16,21 3 224-16,7 3-32 15,15 0-15-15,23-2-305 16,17-7-80 0,16-2 56-16,20-16-464 15,30-8 312-15,-4-2-224 16,4 1-200-16,10 4 473 15,-13 0-121-15,-10 4-344 16,-6-6-128-16,-27 9 168 16,-7 3-128-16,-10 2-48 15,-19 5 184-15,-22 2-56 16,-23 3-104 0,-28 1-200-16,-16-5 400 15,-13 5-208-15,-3 0-88 16,-8 0 496-16,-32-4-432 15,-27 2 80-15,-34 2-480 16,-32 0 96-16,-27 11 88 16,-18 3 328-16,-27 3-336 15,-3 3 176-15,0-5-360 16,-3-7 392-16,24-4 144 16,9 0-296-16,20-4 136 15,27-3-112 1,24 0 272-16,17 3 0 15,27 0-400-15,35 0 192 16,13 0 32-16,14 0-200 16,12 0-168-16,37 3 384 15,22 3-96-15,38 2-80 16,28-3-160-16,20 1 376 16,25-3-56-16,3-3-184 15,-1 1-40-15,-3-1 704 16,-18 0-424-1,-16-6 40-15,-14 2-224 16,-29-1 88-16,-49 2-40 16,-23 0 160-16,-18 3-64 15,-13 0-32-15,-15 0 272 16,-39-4-256-16,-23 1-256 16,-30 3 464-16,-15 0-328 15,5 0 32-15,0 0 176 16,12-6-360-1,15-2 160-15,33-3-136 16,33 5-8-16,19 2-568 16,24 0-249-16,26-6 281 15,35 5-304-15,32 1-688 16,17 1-873-16,17-1-816 16,19 0-944-16,-10 4-1208 15,-8 0-120-15,-54-16 3673 16</inkml:trace>
  <inkml:trace contextRef="#ctx0" brushRef="#br0" timeOffset="53210.38">32923 18716 0,'0'0'0,"0"0"0,0 0 0,0 0 46</inkml:trace>
  <inkml:trace contextRef="#ctx1" brushRef="#br0" timeOffset="53212.88">24563 9752 3432 0,'-28'0'1873'0,"-25"0"-601"0,18 0 2185 15,7 0-1-15,1 0-823 16,8 0-297-16,11 0-647 16,8 0-753-16,0 0-936 15,10 0 1376-15,17 0-391 16,8-3-289-16,-35 3-696 15,51-7 664-15,16 4 24 0,7-7-224 16,-4 3 40 0,-9 2-264-16,-13-3-88 15,-24 6-56-15,-14-2-136 16,-10 4 40-16,-16 6 680 16,-31 14-728-16,-21-2 72 15,-6-9 96-15,7 1 305 16,17-6 47-16,20-4-40 15,15 0-48-15,11 0-200 16,8-10-64-16,24-3 80 16,12 3-184-1,36-13-48-15,-21 11-128 16,15-2-256-16,-11 8-841 16,-7 2-1847-16,-32 11-3322 15,-12 15-3824-15,-24 23 3513 16,12-29 5209-16</inkml:trace>
  <inkml:trace contextRef="#ctx1" brushRef="#br0" timeOffset="53863.23">23395 11151 7137 0,'-30'3'2305'0,"7"18"-633"0,17-15 2793 0,3 3-1657 15,3-5-1111-15,11-3-185 16,16-5 32 0,2-11-87-16,17-11-513 15,-2-13 88-15,5-17-672 16,1 1-152-16,-50 55-208 0,50-65 88 15,-6-16-72-15,0 0 16 16,-6-2-48-16,-9 3 24 16,-13 15-112-16,-10 31 112 15,-6 22-96-15,-1 12 280 16,-11 20-400-16,-16 30 376 16,-4 23-16-1,12 10 40-15,-2-2 152 16,12-13-47-16,7-6-113 15,3-21-88-15,10-3-24 16,15-20-88-16,-1-2 112 16,12-10-24-16,0-13-32 15,20-28-112-15,-11-22 88 16,-5-7-64-16,-8 0 40 16,-9-15-56-16,-4-11-304 15,-5-10 175 1,-7 20-111-16,-3 42 176 15,-4 30 96-15,-1 8 144 16,-6 33-144-16,-5 40 104 16,-1 9 401-16,2 2-233 15,1-10-264-15,7 1 144 16,6-18-208-16,7-4 72 16,6-12-353-16,4-13-1087 15,-4-17-1640-15,2-5-1890 16,11-12-2079-16,-15-19-385 15,10-25 4602 1,-21 32 1704-16</inkml:trace>
  <inkml:trace contextRef="#ctx1" brushRef="#br0" timeOffset="54086.74">24237 10555 5201 0,'0'0'0'0,"-21"-4"4144"0,18 4-655 0,3 0-3489 15,0 0 0 1,8-2 9450-16,19-2-8506 16,13 4-351-16,21-4-609 15,-5 4-168-15,-3 3-609 16,-7 4-2887-16,-46-7 3680 16,27 17-6258-16,-15 8-575 0,-14 10 2480 15,-12-14 2657-15</inkml:trace>
  <inkml:trace contextRef="#ctx1" brushRef="#br0" timeOffset="54206.67">24293 10804 3240 0,'-6'0'1032'16,"-34"14"1577"-16,27-4 328 15,6-5-713-15,7-4-1392 16,16-1-584-16,36-10-152 16,13-5-808-16,14-16-2416 15,7-5-2538-15,-19 5 1962 16</inkml:trace>
  <inkml:trace contextRef="#ctx1" brushRef="#br0" timeOffset="54496.31">24872 10412 3840 0,'-19'0'3289'0,"-11"5"232"16,1 21 968-16,-10 10-1105 16,-1 15-791-16,13 2-657 15,5-8-239-15,12-1-585 16,9-1-432-16,28-3-344 15,14-20-128-15,-41-20-208 16,53 16 240-16,10-9-184 0,2-14-104 16,-2-20-16-16,-19-1-136 15,-5-8 192-15,-10-7-320 16,-23-6-368 0,-9-14-1016-16,-23-6-1209 15,-14-8-1240-15,2 10-1360 16,-1 18-880-16,3 13 2528 15,31 34 2433-15</inkml:trace>
  <inkml:trace contextRef="#ctx1" brushRef="#br0" timeOffset="54875.89">25389 9792 3392 0,'-19'-4'1849'0,"-7"1"-113"16,20-1 1041-16,3-2 135 15,3-1-383-15,11-6-849 16,29 0-128-16,6 0-23 16,18 3 175-16,15 8-136 15,7-2-303-15,-17-2-329 16,-69 6-936-16,115-14 1208 0,-27 4-752 16,-8 2-336-16,-9 2-464 15,-28 2 504 1,3-1-672-16,-6 5-1520 15,-22-5-2817-15,-7 10-3953 16,-3 5 264-16,-10-2 6250 0</inkml:trace>
  <inkml:trace contextRef="#ctx1" brushRef="#br0" timeOffset="55578.61">26533 10221 4392 0,'-43'-10'2545'15,"1"2"-48"-15,-1 6 791 0,-14 3-871 0,-6 18-569 16,6 12-488-1,-6 10-199-15,12 4 71 16,6 9-176-16,4 0-160 16,13 5-183-16,12-14-89 15,16-45-624-15,-8 50 320 0,13 1-256 16,22-21 160-16,13 1-64 16,23-8 72-16,4-17-16 15,8-15-504-15,0-26 136 16,-3-8 96-16,-14-1-24 15,-15-20 40-15,-24 9-16 16,-7-10 208-16,-17-2 0 16,-11-2-208-1,-19 6 72-15,-1 17 136 16,-8 31-72-16,0 12 0 16,4 13-56-16,16 14 144 15,8 7 24-15,12-4-192 16,4 3 0-16,11 9-56 15,42-10 24-15,-2-5 352 16,19-9-344-16,17-8-248 16,7-4 72-16,-12-11-968 15,-4-4-2289 1,-9-13-3521-16,-13 17-2280 16,-30-18 4858-16</inkml:trace>
  <inkml:trace contextRef="#ctx1" brushRef="#br0" timeOffset="57503.03">27121 10347 1224 0,'-28'0'880'0,"14"0"432"0,4 0 913 0,4-4 191 16,0 4-151-16,1 0-25 15,5 0-279 1,0 0-3922-16,3 0 6386 16,8-4-3465-16,18 2-23 15,3-6-345-15,11-2-168 16,15 0-248-16,-13-3-192 16,3 2-640-1,-5 6-1409-15,-5 5-2000 0,-19 0-1088 16,-9 9 352-16,-10 20 2553 15,0-23 1184-15</inkml:trace>
  <inkml:trace contextRef="#ctx1" brushRef="#br0" timeOffset="57674.5">27023 10642 2608 0,'0'0'0'0,"-32"5"3441"15,19 5-2585-15,13-10 1769 16,3 0-313-16,15 0-816 15,17-3-527-15,24-7-641 16,13-6-232 0,8 1-88-16,-4 0-560 15,-9 2-2017-15,-67 13 2569 0,49-10-4593 16,12 0-496-16,-42 0 3161 0</inkml:trace>
  <inkml:trace contextRef="#ctx1" brushRef="#br0" timeOffset="57957.03">27948 10089 7801 0,'0'0'0'0,"-29"0"4241"0,24 9-4049 15,5 11 2265-15,0 18 927 16,-1 18-775-16,-7 12-977 15,-2 9-712-15,5 6-487 16,-1 7 31-16,-1-2-376 16,1-10-136-16,6-8-408 15,0-70 456-15,13 62-1913 0,8-8-2592 16,19-8-2968 0,4-10-337-16,-23-26 5802 0</inkml:trace>
  <inkml:trace contextRef="#ctx1" brushRef="#br0" timeOffset="59888.52">12724 12190 2784 0,'-53'-46'864'0,"6"21"-800"16,3 6 16-16,2-9 8 15,0-21 120-15,-7-6 192 16,-2 13-63 0,3-18 47-16,-4-2 296 15,-10-8 32-15,0-5 136 16,62 75-848-16,-64-73 768 0,4-11 232 15,12-6-111-15,10-13 31 16,11 2-272-16,12-6-152 16,14 9 16-16,15-9-208 15,28 10-168-15,17 5-88 16,23-2-80-16,31-8-120 16,26-5 240-1,26-7 128-15,35-3 0 16,29 3-168-16,27-12-56 15,24 2 280-15,23-2-192 16,21 10-184-16,16 4-64 16,2 2 424-16,20 14-208 15,-7 26-16-15,-3 21 137 16,2 9-49-16,-23 27-16 16,-19 13 80-1,-8 33-72-15,-18 12 40 16,-14 20 344-16,-25 27-80 15,-4 13-160-15,-16 5 272 16,-12 1-200-16,-18-2 224 16,-26 4-232-16,-11 5 104 15,-23-3-40-15,-26-5-31 16,-23 1-161-16,-23 1 24 16,-13-12 392-16,-24-5 80 15,-10-4-104 1,-15-12-88-16,-14-6 136 15,-16-21-160-15,-45 42 257 16,-2-21-233-16,-27-10-112 16,-19 6-72-16,7-21 88 15,-52 18-480-15,-27 1 344 16,-39 1-336-16,-31 1 336 16,-31 11-152-16,-11 7 8 15,-21-10 72-15,-19-12 24 16,-8-23-8-16,-13 10 80 15,-11 35-344 1,-1-25 328-16,-1-18-240 16,2-4 136-16,6-1-376 15,2 24 144-15,13-14 80 16,33-14 176-16,30-12-432 16,34-13-8-16,40-9-464 15,50-17-920-15,42-12-1473 16,40-13-2488-16,42 3-3065 15,22-5 2897 1,17-3 4785-16</inkml:trace>
  <inkml:trace contextRef="#ctx1" brushRef="#br0" timeOffset="64235.2">11427 7271 2408 0,'-17'-1'520'0,"-50"-26"-8"0,36 27-328 0,-7 0-8 16,-1 2 312-16,3-2 57 16,4-3-33-16,1-14-136 15,-10-16-168-15,-6-13 24 16,2-18-16 0,2-21-32-16,43 85-184 0,-29-98 176 15,15-37-120-15,22-38 104 16,62-8 424-16,42 6 624 15,55 1 177-15,50 20-689 16,55 30-408-16,39 27-344 16,33 31 72-16,13 35-96 15,-10 31-448-15,-38 62-777 16,-66 37 193-16,-52 39 616 16,-59 16 336-1,-61 22 152-15,-65 0 256 16,-49-14 512-16,-48-6 1001 15,-45-21 447-15,-36-5-239 16,-23-7-537-16,-42-5-736 16,-28-22-136-16,-33-22-280 15,17-20-368-15,5-25-8 16,43-23-64-16,37-16-1424 16,44-30-1993-16,50-25-1480 15,48-23-96 1,49 22 3577-16</inkml:trace>
  <inkml:trace contextRef="#ctx1" brushRef="#br0" timeOffset="64781.11">13415 5963 5393 0,'-26'-13'1568'0,"-76"-5"-640"0,20 21 144 0,7 7-712 15,11-3-295-15,22 0-65 16,6-7-16-16,13-12 32 16,10-20-40-16,17-26 160 15,45-20 176-15,34-12 80 16,-83 90-392-16,124-110 304 0,52-17 72 15,30-7 232 1,45-2-144-16,34-12-8 16,16-8-56-16,6 14 136 15,20 10-96-15,-17 9-352 16,5 10 145-16,-14 16-193 16,-16 16-112-16,-19 11-65 15,-25 8 370-15,-20 17-57 16,-26 2-40-16,-30 7-128 15,-22 11 120 1,-30-7 128-16,-22 17 152 16,-23-6 256-16,-19 0 88 15,-2-7-192-15,-23 5-224 16,12-3 96-16,-8-9-368 16,-1 1 56-16,-5 7 8 15,-6-9-248-15,-13 16-128 16,-3 0-1168-16,-4 4-1032 15,-16 5-1177-15,-2 11-1024 16,-10 3 960 0,-6 5 1553-16</inkml:trace>
  <inkml:trace contextRef="#ctx1" brushRef="#br0" timeOffset="65011.47">17532 3596 6913 0,'-21'-28'856'0,"4"3"728"0,12 11-943 0,10 12-793 16,41-4-88-16,17 6 0 15,7-4 71 1,2 4 193-16,-13 10-112 16,-17 18 64-16,-21 3 0 15,-9 19 112-15,-12-50-88 0,-3 58 72 16,-27 11-104-16,-10 0-64 15,0 13-32-15,0 3-904 16,-5 3-2641-16,-6 8-599 16</inkml:trace>
  <inkml:trace contextRef="#ctx1" brushRef="#br0" timeOffset="66035.31">19708 10290 6729 0,'-36'-35'2825'0,"24"25"-2849"0,11 5-377 0,10 5 33 16,33-3 176-16,20 3 136 16,12 3-8-16,6-3 320 15,0-5 208-15,11-9 129 16,10-25 151-16,-101 39-744 16,115-59 848-16,9-19 104 0,0-29 360 15,8-22-55 1,4-17-137-16,-4-21-592 15,9-33 64-15,2-29-168 16,5-20 64-16,-7-15-104 16,-3-16-240-16,1-7 185 15,-11-5 63-15,-14-8-80 16,-10 11-312-16,-7 10 104 16,-1 3 48-16,-1 13 48 15,-9 13 112 1,-1 25 24-16,-7 10-120 0,6 15-80 15,-16 32-216 1,-7 4 56-16,-6 7 96 16,-14 10-24-16,-4 10-64 15,-18 9 88-15,-4 14-32 16,5 17-32-16,-10 18-8 16,-4 12 64-16,-6 24-104 15,5 4 24-15,-10 13 64 16,4 15 80-16,-6 1-264 15,1 10 184 1,-8-4-112-16,-2 4-8 16,1 0 192-16,-4 0-152 15,1 9-56-15,-2 2 112 16,-14 0 40-16,7 9-8 16,-16 7-88-16,-7 8-24 15,-3 18 256-15,-8 3-256 16,4 7 48-16,-6-5-296 15,9 0-1120-15,3-10-1297 16,24-18-1096-16,11-15-696 16,14-19 1289-1,31-36 735-15,14-17 1897 16,18-9 544-16,9 3 56 16,15 5 48-16,9 15 40 15,12 7 296-15,-2 8 864 16,-27 9-111-16,51-2 983 15,-21 21-872-15,-22 7-656 16,22 31-175-16,-9 15-441 16,-20 6-1233-1,-20 8-3104-15,-31 3 433 16</inkml:trace>
  <inkml:trace contextRef="#ctx1" brushRef="#br0" timeOffset="67813.89">12428 15697 4769 0,'-34'-49'2056'0,"-32"-13"-1576"15,39 49-24-15,18-9-144 16,7 11-384-16,8 6-200 15,26 0 176-15,23 7 144 16,6 3 72-16,30-2 240 16,22-1 152-16,36-4 64 15,-149 2-576-15,178 0 673 0,27-5-49 16,36 7-48 0,20 6 288-16,32-8-376 15,14 2-40-15,23-2-104 16,17 3 32-16,20-2-32 15,13 4 81-15,14-11-41 16,22-7-184-16,5 1-8 16,17-3-144-16,7 5 168 15,-2 2 80-15,4 3-136 16,-12 3 72-16,-3-2-216 16,-3-6 680-16,-8 6-152 15,9 0 8 1,-12 7 64-16,11 3-295 15,-3-6 215-15,1-9 232 16,-11-7-248-16,-13 2 120 16,-9 3-368-16,-17 2 120 15,-13-11 136-15,-9 7-184 16,-21-3-8-16,-28-9 345 16,-16 7-305-16,-30 1 0 15,-16 2 304-15,-44 6-664 16,-28-5 144-1,-24 8-136-15,-28-9 8 16,-27 18-32-16,-20-1-408 16,-20 4-424-16,-15-1-945 15,-22-5-1271-15,-12 0-2033 16,-12 0-1177-16,-34 33 489 16,-46 13 3385-16</inkml:trace>
  <inkml:trace contextRef="#ctx1" brushRef="#br0" timeOffset="72806.97">18620 7652 1448 0,'0'0'0'0,"-65"-23"136"0,5 21-360 16,6-2 232-1,0 0 96-15,2 2 32 16,9-6 40-16,5-2 8 15,6 0 136-15,3 4 464 16,-13 2 440-16,-6 0 265 16,48 4-1489-16,-57-6 1456 0,-1 0-112 15,-9 6-71-15,-8-3-105 16,-18-2-400-16,2 5-72 16,-7-2 0-16,4-14-16 15,3-1 41 1,12-21-113-16,-1-2-40 15,10-12 16-15,1-9 72 16,-5-18 8-16,15-16-128 16,16-15-72-16,4-10 1 15,20-9-153-15,18-13 136 16,23-5-192-16,21 11-96 16,20 4-136-16,28-8 40 15,16-7-32 1,21 11 40-16,29-9-64 15,32-2-32-15,12 19 232 16,28 18-128-16,21 20-224 16,9 22 48-16,15 19 184 15,-5 39-120-15,3 17-24 16,-5 61 32-16,-21 19 360 16,-20 33-336-16,-23 27-32 15,-35 11-40-15,-27-5 16 16,-37-7-16-1,-32 0 104-15,-35-3-64 16,-29-12 248-16,-11 1 160 16,-39 5 40-16,-30-8 112 15,-29-3 160-15,-24-18-71 16,-35 5-33-16,-37-11-160 16,-22-4-40-16,-18-15-48 15,-17-3-56-15,-12-10-88 16,-1-14-200-16,14-13-32 15,15-21-32 1,30-12 112-16,40-12-168 16,35-28-576-16,40-14-1617 15,39-19-2816-15,27-11-2032 16,25 14 919-16,18-32 2394 16</inkml:trace>
  <inkml:trace contextRef="#ctx1" brushRef="#br0" timeOffset="74010.5">17387 11754 5529 0,'-37'-14'1688'0,"-37"-6"-1464"0,18-6-184 15,7-3 160-15,7-10 496 16,-1-15 160-16,3-10-343 16,1-14-153-16,9-7 456 15,-2-12 224-15,13-10-144 16,4-5-248-1,15 112-648-15,-9-133 617 0,7 3 23 16,10 10 96-16,19 3-64 16,15-4-24-16,17 6-144 15,18-1-248-15,21 6 104 16,-10 30-112-16,33-18 104 16,58-18 401-16,-68 57-553 15,42-1 24-15,12 11 64 16,10 19-96-1,-3 13 8-15,-7 19 8 16,-9 25 56-16,-12 29 40 16,-12 15-32-16,-13 15-184 15,-6 13 104-15,-26 3 24 16,-23 11 216-16,-24 8 56 16,-16 7-176-1,-15 8 41-15,-21-8 303 0,-22 5-136 16,-27 9 168-16,-19 1 24 15,-24-14-64 1,-17-2-320-16,-17-11-32 16,-14 3-72-16,-11-15 104 15,-1-40 153-15,19-9-329 16,7-32-96-16,13-23-80 16,17-22-673-16,18-40-535 15,7-18-784-15,12-2-561 16,12 5-2192-16,8 20-1672 15,6 13-1097-15,4 3 4986 16,36 26 1792-16</inkml:trace>
  <inkml:trace contextRef="#ctx1" brushRef="#br0" timeOffset="75471.98">17753 15334 1016 0,'-37'-4'496'0,"-46"-11"-168"0,8-5-48 16,3-9 704-16,8 14 344 16,8 2-95-16,16 6 39 15,17-7-96-15,11 11-232 16,7-9 145-16,5 7-305 16,6-14 112-16,-6 19-896 15,19-9 944-15,20 3-120 0,10-4-79 16,15 11-73-1,28-1-312-15,28-2 176 16,28 3-40-16,33 10-216 16,32 2-56-16,21-11-136 15,20-8-24-15,-11-4 208 16,-4 6-200-16,-17-2-48 16,-23 7 152-16,-31 8-88 15,-32 7 248-15,-32 7 112 16,-26-8 217-16,-28 1 191 15,-22-3-16 1,-15-1 112-16,-13-7 0 16,-11 16 201-16,-32-25-545 15,-18-8-416-15,-30-23-352 16,-34 4 64-16,-37 7-152 16,-39-15 472-16,-17-2-192 15,-30 13-48-15,-9 10-80 16,-8 11-72-16,17 7 784 15,23 4-560 1,30 7-16-16,33-1-272 16,29-5 192-16,32-5 360 15,45-5-360-15,29 2 48 16,26 3-576-16,29 5 152 16,38-5 232-16,43-12-16 15,43-9 200-15,43 9 120 16,47 6-192-16,26-8 56 15,13 8 184-15,-3-7-64 16,-6 3-168-16,-38 5 40 16,-36 1 72-1,-46 11 336-15,-45-5-280 16,-51 11 152-16,-30-8-40 16,-21-4 384-16,-12-5 328 15,-22 19-336-15,-20-11-856 16,-23 10 208-16,-16-4-128 15,-11-14 40-15,-20 4 48 16,-4-10-136-16,-7 10 72 16,1-1-8-1,2-3 0-15,7-2-160 16,12-13 152-16,13 19-80 16,4-11 56-16,16 13 232 15,11-4-72-15,8-2-40 16,0 0 112-16,12-13-88 15,1 12 192-15,11-4-136 16,2 8 8-16,14 2-152 16,3-1 8-16,11 4-32 15,2-14-513 1,26 2 1-16,11 9-240 16,28-1-472-16,35-3-1785 15,40-19-3152-15,49-20-897 16,40-14 4242-16,-106 28 2360 15</inkml:trace>
  <inkml:trace contextRef="#ctx1" brushRef="#br0" timeOffset="76581">24263 15453 4889 0,'0'0'0'0,"-114"-25"3456"0,18 15-4072 0,16 0 536 16,14 5 368-16,18-8 80 15,8-2-64-15,7-10-40 16,-7 9 48-1,17-4 41-15,-1 12-81 16,7-2-96-16,17 10-176 16,-13-10 216-16,2 0 192 0,4 4 288 15,7 2-184-15,-1 1-336 16,7 6-16-16,25-1 56 16,20 3 232-16,26-5-48 15,33-12-192-15,26 6-136 16,26-1-112-16,22-1 88 15,22 1-144 1,8-9-56-16,25-2 160 16,-5 3 88-16,15 9 8 15,12 6-176-15,-3 0 16 16,-1-9 456-16,-9-5-79 16,-1 14-97-16,-23-6-72 15,-18 9 112-15,-30-1-128 16,-25 3 256-16,-22-2-96 15,-25-7 40-15,-35-6 72 16,-31 0 112 0,-28 5 320-16,-8 6 601 15,-17-5-313-15,-38-22-544 16,-20 12-440-16,-26-17-80 16,-28 8 96-16,25 14-168 15,-101-7 80-15,22 16-16 16,-6-4 72-16,6 0-16 15,14-1-96-15,68 8 72 16,-42 2-144-16,60 11 40 16,31-7-376-1,23-14 152-15,20 1-64 16,14 3-784-16,36-4 688 16,32 6 280-16,32 0-40 15,26-6-1-15,27-5-63 16,3-6 72-16,-6 5 248 15,-16 2-112-15,-30 5 160 16,-43-6-272-16,-42 19 465 16,-23-3 679-1,-28-11 160-15,-31 8-536 16,-24-3-856-16,-21 2-368 16,-2 2-1505-16,-7 0-3368 15,-7-12-3961-15,-27-4 5626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5/17/2024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3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1265"/>
          <a:stretch/>
        </p:blipFill>
        <p:spPr>
          <a:xfrm>
            <a:off x="43180" y="6555293"/>
            <a:ext cx="1676400" cy="2646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7E46E-8674-4000-239F-FC1FF8202244}"/>
              </a:ext>
            </a:extLst>
          </p:cNvPr>
          <p:cNvSpPr/>
          <p:nvPr userDrawn="1"/>
        </p:nvSpPr>
        <p:spPr>
          <a:xfrm>
            <a:off x="10739526" y="0"/>
            <a:ext cx="1452473" cy="106680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473281" y="3044281"/>
            <a:ext cx="357892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Inverse Design</a:t>
            </a:r>
          </a:p>
        </p:txBody>
      </p:sp>
    </p:spTree>
    <p:extLst>
      <p:ext uri="{BB962C8B-B14F-4D97-AF65-F5344CB8AC3E}">
        <p14:creationId xmlns:p14="http://schemas.microsoft.com/office/powerpoint/2010/main" val="1824172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7726-3916-4F37-969B-DEF942C4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FD10D-4B01-4115-AFB3-2B3CB4739474}"/>
              </a:ext>
            </a:extLst>
          </p:cNvPr>
          <p:cNvSpPr/>
          <p:nvPr/>
        </p:nvSpPr>
        <p:spPr>
          <a:xfrm>
            <a:off x="1828800" y="6523982"/>
            <a:ext cx="5551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https://kvfrans.com/variational-autoencoders-explained/</a:t>
            </a: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34DFF3C0-557C-4F64-829F-3768B23FF570}"/>
              </a:ext>
            </a:extLst>
          </p:cNvPr>
          <p:cNvSpPr/>
          <p:nvPr/>
        </p:nvSpPr>
        <p:spPr>
          <a:xfrm rot="5400000">
            <a:off x="5498084" y="-3364484"/>
            <a:ext cx="1424432" cy="10134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F1E06-4058-434F-AE99-EC896CD634EA}"/>
              </a:ext>
            </a:extLst>
          </p:cNvPr>
          <p:cNvSpPr txBox="1"/>
          <p:nvPr/>
        </p:nvSpPr>
        <p:spPr>
          <a:xfrm>
            <a:off x="4876537" y="1067230"/>
            <a:ext cx="26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Loss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AABE96-8142-6A95-8798-3E84E1DE8CC8}"/>
                  </a:ext>
                </a:extLst>
              </p14:cNvPr>
              <p14:cNvContentPartPr/>
              <p14:nvPr/>
            </p14:nvContentPartPr>
            <p14:xfrm>
              <a:off x="1268640" y="516600"/>
              <a:ext cx="9578160" cy="4489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AABE96-8142-6A95-8798-3E84E1DE8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280" y="507240"/>
                <a:ext cx="9596880" cy="45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44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A02F82-B346-41F9-A63C-0612582DE09B}"/>
              </a:ext>
            </a:extLst>
          </p:cNvPr>
          <p:cNvCxnSpPr>
            <a:cxnSpLocks/>
          </p:cNvCxnSpPr>
          <p:nvPr/>
        </p:nvCxnSpPr>
        <p:spPr>
          <a:xfrm>
            <a:off x="1825625" y="3581795"/>
            <a:ext cx="1456055" cy="1266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800C9B-8482-4842-BE7A-13370619B99F}"/>
              </a:ext>
            </a:extLst>
          </p:cNvPr>
          <p:cNvCxnSpPr>
            <a:cxnSpLocks/>
          </p:cNvCxnSpPr>
          <p:nvPr/>
        </p:nvCxnSpPr>
        <p:spPr>
          <a:xfrm flipV="1">
            <a:off x="3785235" y="3373120"/>
            <a:ext cx="1304925" cy="3359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42A4E97-B821-4EB2-BC89-3CF64F3C2A22}"/>
              </a:ext>
            </a:extLst>
          </p:cNvPr>
          <p:cNvCxnSpPr>
            <a:cxnSpLocks/>
          </p:cNvCxnSpPr>
          <p:nvPr/>
        </p:nvCxnSpPr>
        <p:spPr>
          <a:xfrm>
            <a:off x="6872605" y="3341698"/>
            <a:ext cx="1499235" cy="3667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C078A9-9F38-487F-B535-9B1FA6AC8C37}"/>
              </a:ext>
            </a:extLst>
          </p:cNvPr>
          <p:cNvCxnSpPr>
            <a:cxnSpLocks/>
          </p:cNvCxnSpPr>
          <p:nvPr/>
        </p:nvCxnSpPr>
        <p:spPr>
          <a:xfrm flipV="1">
            <a:off x="8930640" y="3586480"/>
            <a:ext cx="1940560" cy="101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A104FC5-3945-4C69-B701-FEA28C47E904}"/>
              </a:ext>
            </a:extLst>
          </p:cNvPr>
          <p:cNvSpPr/>
          <p:nvPr/>
        </p:nvSpPr>
        <p:spPr>
          <a:xfrm>
            <a:off x="2729865" y="2202337"/>
            <a:ext cx="1066800" cy="2057400"/>
          </a:xfrm>
          <a:prstGeom prst="cube">
            <a:avLst>
              <a:gd name="adj" fmla="val 5166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C6A3D6-86F8-4BBC-B10F-11DF239F4F5E}"/>
              </a:ext>
            </a:extLst>
          </p:cNvPr>
          <p:cNvGrpSpPr/>
          <p:nvPr/>
        </p:nvGrpSpPr>
        <p:grpSpPr>
          <a:xfrm>
            <a:off x="381000" y="1798162"/>
            <a:ext cx="1447800" cy="2865751"/>
            <a:chOff x="381000" y="1798162"/>
            <a:chExt cx="1447800" cy="2865751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78F8597B-97A0-4A9C-AAEF-51FBAE228B72}"/>
                </a:ext>
              </a:extLst>
            </p:cNvPr>
            <p:cNvSpPr/>
            <p:nvPr/>
          </p:nvSpPr>
          <p:spPr>
            <a:xfrm>
              <a:off x="381000" y="1798162"/>
              <a:ext cx="1143000" cy="2865751"/>
            </a:xfrm>
            <a:prstGeom prst="cube">
              <a:avLst>
                <a:gd name="adj" fmla="val 92746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91444769-6F60-40F7-9D0F-C51EE80FB8AA}"/>
                </a:ext>
              </a:extLst>
            </p:cNvPr>
            <p:cNvSpPr/>
            <p:nvPr/>
          </p:nvSpPr>
          <p:spPr>
            <a:xfrm>
              <a:off x="533400" y="1798162"/>
              <a:ext cx="1143000" cy="2865751"/>
            </a:xfrm>
            <a:prstGeom prst="cube">
              <a:avLst>
                <a:gd name="adj" fmla="val 92746"/>
              </a:avLst>
            </a:prstGeom>
            <a:solidFill>
              <a:srgbClr val="00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B0A2B28D-D5AD-4AE3-8553-5B17A809E797}"/>
                </a:ext>
              </a:extLst>
            </p:cNvPr>
            <p:cNvSpPr/>
            <p:nvPr/>
          </p:nvSpPr>
          <p:spPr>
            <a:xfrm>
              <a:off x="685800" y="1798162"/>
              <a:ext cx="1143000" cy="2865751"/>
            </a:xfrm>
            <a:prstGeom prst="cube">
              <a:avLst>
                <a:gd name="adj" fmla="val 92746"/>
              </a:avLst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ube 14">
            <a:extLst>
              <a:ext uri="{FF2B5EF4-FFF2-40B4-BE49-F238E27FC236}">
                <a16:creationId xmlns:a16="http://schemas.microsoft.com/office/drawing/2014/main" id="{6F196EF2-DA68-40DB-86E4-6CED3F1EBDAC}"/>
              </a:ext>
            </a:extLst>
          </p:cNvPr>
          <p:cNvSpPr/>
          <p:nvPr/>
        </p:nvSpPr>
        <p:spPr>
          <a:xfrm>
            <a:off x="4697730" y="2758913"/>
            <a:ext cx="2263140" cy="944249"/>
          </a:xfrm>
          <a:prstGeom prst="cube">
            <a:avLst>
              <a:gd name="adj" fmla="val 4119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6A760B2-C767-438D-8F5F-D7E62AE86EFE}"/>
              </a:ext>
            </a:extLst>
          </p:cNvPr>
          <p:cNvSpPr/>
          <p:nvPr/>
        </p:nvSpPr>
        <p:spPr>
          <a:xfrm>
            <a:off x="7861935" y="2202337"/>
            <a:ext cx="1066800" cy="2057400"/>
          </a:xfrm>
          <a:prstGeom prst="cube">
            <a:avLst>
              <a:gd name="adj" fmla="val 5166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165657-A8BE-43DF-9598-14E02D93BA4F}"/>
              </a:ext>
            </a:extLst>
          </p:cNvPr>
          <p:cNvGrpSpPr/>
          <p:nvPr/>
        </p:nvGrpSpPr>
        <p:grpSpPr>
          <a:xfrm>
            <a:off x="9829800" y="1798162"/>
            <a:ext cx="1447800" cy="2865751"/>
            <a:chOff x="9829800" y="1798162"/>
            <a:chExt cx="1447800" cy="2865751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008C1AB6-0796-40E0-A3CD-5A34D0F84CE8}"/>
                </a:ext>
              </a:extLst>
            </p:cNvPr>
            <p:cNvSpPr/>
            <p:nvPr/>
          </p:nvSpPr>
          <p:spPr>
            <a:xfrm>
              <a:off x="9829800" y="1798162"/>
              <a:ext cx="1143000" cy="2865751"/>
            </a:xfrm>
            <a:prstGeom prst="cube">
              <a:avLst>
                <a:gd name="adj" fmla="val 92746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6072165-5D87-4842-BB38-366BF66C0AC8}"/>
                </a:ext>
              </a:extLst>
            </p:cNvPr>
            <p:cNvSpPr/>
            <p:nvPr/>
          </p:nvSpPr>
          <p:spPr>
            <a:xfrm>
              <a:off x="9982200" y="1798162"/>
              <a:ext cx="1143000" cy="2865751"/>
            </a:xfrm>
            <a:prstGeom prst="cube">
              <a:avLst>
                <a:gd name="adj" fmla="val 92746"/>
              </a:avLst>
            </a:prstGeom>
            <a:solidFill>
              <a:srgbClr val="00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6C546C6-1232-4C0E-95DE-BF03141B8AA2}"/>
                </a:ext>
              </a:extLst>
            </p:cNvPr>
            <p:cNvSpPr/>
            <p:nvPr/>
          </p:nvSpPr>
          <p:spPr>
            <a:xfrm>
              <a:off x="10134600" y="1798162"/>
              <a:ext cx="1143000" cy="2865751"/>
            </a:xfrm>
            <a:prstGeom prst="cube">
              <a:avLst>
                <a:gd name="adj" fmla="val 92746"/>
              </a:avLst>
            </a:prstGeom>
            <a:solidFill>
              <a:srgbClr val="0000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51E0C7-D79D-4475-83DD-0505E6C9C7E7}"/>
              </a:ext>
            </a:extLst>
          </p:cNvPr>
          <p:cNvCxnSpPr>
            <a:stCxn id="14" idx="0"/>
          </p:cNvCxnSpPr>
          <p:nvPr/>
        </p:nvCxnSpPr>
        <p:spPr>
          <a:xfrm>
            <a:off x="1787343" y="1798162"/>
            <a:ext cx="1494337" cy="4370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D0C32E-2D09-4731-BB99-6B1A8472D301}"/>
              </a:ext>
            </a:extLst>
          </p:cNvPr>
          <p:cNvCxnSpPr>
            <a:cxnSpLocks/>
          </p:cNvCxnSpPr>
          <p:nvPr/>
        </p:nvCxnSpPr>
        <p:spPr>
          <a:xfrm flipV="1">
            <a:off x="782320" y="2763520"/>
            <a:ext cx="1991360" cy="101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D3EC3-7607-4342-B23C-5C7D6CC49D55}"/>
              </a:ext>
            </a:extLst>
          </p:cNvPr>
          <p:cNvCxnSpPr>
            <a:cxnSpLocks/>
          </p:cNvCxnSpPr>
          <p:nvPr/>
        </p:nvCxnSpPr>
        <p:spPr>
          <a:xfrm flipV="1">
            <a:off x="782320" y="4226560"/>
            <a:ext cx="1971040" cy="3962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B3BE9F-0AF5-49D9-9DF5-3C19C18340E7}"/>
              </a:ext>
            </a:extLst>
          </p:cNvPr>
          <p:cNvCxnSpPr>
            <a:cxnSpLocks/>
          </p:cNvCxnSpPr>
          <p:nvPr/>
        </p:nvCxnSpPr>
        <p:spPr>
          <a:xfrm>
            <a:off x="3263265" y="2758913"/>
            <a:ext cx="1461135" cy="3906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155705-EFAF-4D94-8FFA-C9866207BACB}"/>
              </a:ext>
            </a:extLst>
          </p:cNvPr>
          <p:cNvCxnSpPr>
            <a:cxnSpLocks/>
          </p:cNvCxnSpPr>
          <p:nvPr/>
        </p:nvCxnSpPr>
        <p:spPr>
          <a:xfrm flipV="1">
            <a:off x="3257550" y="3688080"/>
            <a:ext cx="1466850" cy="5192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49148D-C94D-4E2F-805D-E2B668783D04}"/>
              </a:ext>
            </a:extLst>
          </p:cNvPr>
          <p:cNvCxnSpPr>
            <a:cxnSpLocks/>
          </p:cNvCxnSpPr>
          <p:nvPr/>
        </p:nvCxnSpPr>
        <p:spPr>
          <a:xfrm>
            <a:off x="3763645" y="2254578"/>
            <a:ext cx="1316355" cy="5292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4606E4-0E51-45CA-B5C3-1894E4DEA721}"/>
              </a:ext>
            </a:extLst>
          </p:cNvPr>
          <p:cNvCxnSpPr>
            <a:cxnSpLocks/>
          </p:cNvCxnSpPr>
          <p:nvPr/>
        </p:nvCxnSpPr>
        <p:spPr>
          <a:xfrm flipV="1">
            <a:off x="6567805" y="2773680"/>
            <a:ext cx="1326515" cy="3749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732336-3048-46EC-8681-2347A104614D}"/>
              </a:ext>
            </a:extLst>
          </p:cNvPr>
          <p:cNvCxnSpPr>
            <a:cxnSpLocks/>
          </p:cNvCxnSpPr>
          <p:nvPr/>
        </p:nvCxnSpPr>
        <p:spPr>
          <a:xfrm flipV="1">
            <a:off x="6923405" y="2235200"/>
            <a:ext cx="1458595" cy="5578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568E0D-D3A2-4430-B016-171A8E890E8E}"/>
              </a:ext>
            </a:extLst>
          </p:cNvPr>
          <p:cNvCxnSpPr>
            <a:cxnSpLocks/>
          </p:cNvCxnSpPr>
          <p:nvPr/>
        </p:nvCxnSpPr>
        <p:spPr>
          <a:xfrm>
            <a:off x="6608445" y="3656658"/>
            <a:ext cx="1275715" cy="5597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2D9062-4050-446D-B671-5F6D086419E9}"/>
              </a:ext>
            </a:extLst>
          </p:cNvPr>
          <p:cNvCxnSpPr>
            <a:cxnSpLocks/>
          </p:cNvCxnSpPr>
          <p:nvPr/>
        </p:nvCxnSpPr>
        <p:spPr>
          <a:xfrm>
            <a:off x="8396605" y="4205298"/>
            <a:ext cx="1458595" cy="4378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F7AC17-808F-4F23-92B9-592DB867F503}"/>
              </a:ext>
            </a:extLst>
          </p:cNvPr>
          <p:cNvCxnSpPr>
            <a:cxnSpLocks/>
          </p:cNvCxnSpPr>
          <p:nvPr/>
        </p:nvCxnSpPr>
        <p:spPr>
          <a:xfrm>
            <a:off x="8376285" y="2782898"/>
            <a:ext cx="1499235" cy="923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0F903E-670D-4EFD-81B0-DA2466071866}"/>
              </a:ext>
            </a:extLst>
          </p:cNvPr>
          <p:cNvCxnSpPr>
            <a:cxnSpLocks/>
          </p:cNvCxnSpPr>
          <p:nvPr/>
        </p:nvCxnSpPr>
        <p:spPr>
          <a:xfrm flipV="1">
            <a:off x="8912860" y="1828800"/>
            <a:ext cx="1968500" cy="406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5B7D74A-285F-42D8-B127-2866B347A0ED}"/>
              </a:ext>
            </a:extLst>
          </p:cNvPr>
          <p:cNvSpPr txBox="1"/>
          <p:nvPr/>
        </p:nvSpPr>
        <p:spPr>
          <a:xfrm>
            <a:off x="1957059" y="4679295"/>
            <a:ext cx="1839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CNN Encoder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9F864D-0566-4592-AEDA-4B6E2AAE6B11}"/>
              </a:ext>
            </a:extLst>
          </p:cNvPr>
          <p:cNvSpPr txBox="1"/>
          <p:nvPr/>
        </p:nvSpPr>
        <p:spPr>
          <a:xfrm>
            <a:off x="7316776" y="4721133"/>
            <a:ext cx="18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CNN Decoder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A44E5E-4911-4A3B-B79C-934D8C95E209}"/>
              </a:ext>
            </a:extLst>
          </p:cNvPr>
          <p:cNvSpPr txBox="1"/>
          <p:nvPr/>
        </p:nvSpPr>
        <p:spPr>
          <a:xfrm>
            <a:off x="4752859" y="3830777"/>
            <a:ext cx="1776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Latent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D791AF-4D8C-52E1-2090-B0C02F0F29CB}"/>
                  </a:ext>
                </a:extLst>
              </p14:cNvPr>
              <p14:cNvContentPartPr/>
              <p14:nvPr/>
            </p14:nvContentPartPr>
            <p14:xfrm>
              <a:off x="204480" y="757080"/>
              <a:ext cx="11586600" cy="326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D791AF-4D8C-52E1-2090-B0C02F0F29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20" y="747720"/>
                <a:ext cx="11605320" cy="32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855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 as a Data Compressor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4DDFE-082C-44C5-B7DD-60A838997EF1}"/>
              </a:ext>
            </a:extLst>
          </p:cNvPr>
          <p:cNvSpPr/>
          <p:nvPr/>
        </p:nvSpPr>
        <p:spPr>
          <a:xfrm>
            <a:off x="1855403" y="6523982"/>
            <a:ext cx="439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https://openreview.net/forum?id=rJiNwv9gg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58A64-C071-496F-8C7E-12B9CF9E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03767"/>
            <a:ext cx="5806943" cy="4450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B996E-C063-4305-BEF6-22D66DA0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846862"/>
            <a:ext cx="4244451" cy="3164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5BC257-6283-139B-A813-1A7B6D14C5F3}"/>
                  </a:ext>
                </a:extLst>
              </p14:cNvPr>
              <p14:cNvContentPartPr/>
              <p14:nvPr/>
            </p14:nvContentPartPr>
            <p14:xfrm>
              <a:off x="6595560" y="942120"/>
              <a:ext cx="4127760" cy="279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5BC257-6283-139B-A813-1A7B6D14C5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6200" y="932760"/>
                <a:ext cx="4146480" cy="28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15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943E84-E9E5-408A-AE0F-4CE0DA7C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81" y="457200"/>
            <a:ext cx="7696200" cy="28558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4DDFE-082C-44C5-B7DD-60A838997EF1}"/>
              </a:ext>
            </a:extLst>
          </p:cNvPr>
          <p:cNvSpPr/>
          <p:nvPr/>
        </p:nvSpPr>
        <p:spPr>
          <a:xfrm>
            <a:off x="1676400" y="6581001"/>
            <a:ext cx="998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https://arxiv.org/abs/1511.00561; https://blog.insightdatascience.com/brain-mri-image-segmentation-using-stacked-denoising-autoencoders-4e91417688f6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367E0-0163-4131-924F-435D01AB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356562"/>
            <a:ext cx="8991600" cy="29297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95736D-A49C-92D7-F88D-35A86B5DA1E2}"/>
                  </a:ext>
                </a:extLst>
              </p14:cNvPr>
              <p14:cNvContentPartPr/>
              <p14:nvPr/>
            </p14:nvContentPartPr>
            <p14:xfrm>
              <a:off x="357120" y="1322640"/>
              <a:ext cx="11500920" cy="133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95736D-A49C-92D7-F88D-35A86B5DA1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760" y="1313280"/>
                <a:ext cx="11519640" cy="13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39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3EFE4-F8E1-E275-1A05-8C480FF5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19" y="1676603"/>
            <a:ext cx="6553200" cy="5181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8C7633-9848-E101-86AB-CC94B6F4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019" y="55073"/>
            <a:ext cx="6927433" cy="14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Denoising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4DDFE-082C-44C5-B7DD-60A838997EF1}"/>
              </a:ext>
            </a:extLst>
          </p:cNvPr>
          <p:cNvSpPr/>
          <p:nvPr/>
        </p:nvSpPr>
        <p:spPr>
          <a:xfrm>
            <a:off x="1752600" y="6488668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https://blog.keras.io/building-autoencoders-in-keras.html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08180-5AAE-4208-BE56-1E6B9478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10629900" cy="2852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DD160F-027C-3418-B9CD-1D7137055E61}"/>
                  </a:ext>
                </a:extLst>
              </p14:cNvPr>
              <p14:cNvContentPartPr/>
              <p14:nvPr/>
            </p14:nvContentPartPr>
            <p14:xfrm>
              <a:off x="416520" y="672840"/>
              <a:ext cx="10876680" cy="5456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DD160F-027C-3418-B9CD-1D7137055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160" y="663480"/>
                <a:ext cx="10895400" cy="54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97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Inpainting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4DDFE-082C-44C5-B7DD-60A838997EF1}"/>
              </a:ext>
            </a:extLst>
          </p:cNvPr>
          <p:cNvSpPr/>
          <p:nvPr/>
        </p:nvSpPr>
        <p:spPr>
          <a:xfrm>
            <a:off x="1981200" y="6523982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https://blog.keras.io/building-autoencoders-in-keras.html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B75CA-7952-48B1-AFF6-0F3C12E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7" y="1321982"/>
            <a:ext cx="6210300" cy="426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8DD99-821A-43E3-8C3E-1FEF7E124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77" y="1143000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41886" y="737404"/>
            <a:ext cx="7127240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Encoder(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super(Encoder, self,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).__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nn.Softplus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self.lin1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self.lin2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forward(self, x):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self.lin1(x)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self.lin2(x)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435FD-13B8-C48B-C4E5-BCDE710119A6}"/>
              </a:ext>
            </a:extLst>
          </p:cNvPr>
          <p:cNvSpPr txBox="1"/>
          <p:nvPr/>
        </p:nvSpPr>
        <p:spPr>
          <a:xfrm>
            <a:off x="141886" y="3898777"/>
            <a:ext cx="712724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Decoder(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super(Encoder, self,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).__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nn.Softplus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self.lin1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self.lin2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forward(self, x):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self.lin1(x)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self.lin2(x)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7202-EC1D-39C6-8B33-66169C3E28CE}"/>
              </a:ext>
            </a:extLst>
          </p:cNvPr>
          <p:cNvSpPr txBox="1"/>
          <p:nvPr/>
        </p:nvSpPr>
        <p:spPr>
          <a:xfrm>
            <a:off x="6629400" y="2320534"/>
            <a:ext cx="556260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AE(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def 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super(AE, self).__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Encoder(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self.decoder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Decoder(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def forward(self, x):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recon_x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self.decoder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(h)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recon_x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h</a:t>
            </a:r>
          </a:p>
        </p:txBody>
      </p:sp>
    </p:spTree>
    <p:extLst>
      <p:ext uri="{BB962C8B-B14F-4D97-AF65-F5344CB8AC3E}">
        <p14:creationId xmlns:p14="http://schemas.microsoft.com/office/powerpoint/2010/main" val="356759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308158" y="3044281"/>
            <a:ext cx="590918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Variational Autoencoder</a:t>
            </a:r>
          </a:p>
        </p:txBody>
      </p:sp>
    </p:spTree>
    <p:extLst>
      <p:ext uri="{BB962C8B-B14F-4D97-AF65-F5344CB8AC3E}">
        <p14:creationId xmlns:p14="http://schemas.microsoft.com/office/powerpoint/2010/main" val="108765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14499E-5B06-4319-BD08-A5BC99BC8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7" b="7021"/>
          <a:stretch/>
        </p:blipFill>
        <p:spPr>
          <a:xfrm>
            <a:off x="203790" y="955163"/>
            <a:ext cx="11734801" cy="44550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4DDFE-082C-44C5-B7DD-60A838997EF1}"/>
              </a:ext>
            </a:extLst>
          </p:cNvPr>
          <p:cNvSpPr/>
          <p:nvPr/>
        </p:nvSpPr>
        <p:spPr>
          <a:xfrm>
            <a:off x="1752600" y="6523982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https://kvfrans.com/variational-autoencoders-explained/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7E2AE-B058-46A8-93A7-1ABFBF959C07}"/>
              </a:ext>
            </a:extLst>
          </p:cNvPr>
          <p:cNvSpPr txBox="1"/>
          <p:nvPr/>
        </p:nvSpPr>
        <p:spPr>
          <a:xfrm>
            <a:off x="203790" y="5465130"/>
            <a:ext cx="9354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Encoder predicts two vectors per input: mean (</a:t>
            </a:r>
            <a:r>
              <a:rPr lang="el-GR" sz="2400" dirty="0"/>
              <a:t>μ</a:t>
            </a:r>
            <a:r>
              <a:rPr lang="en-US" sz="2400" dirty="0"/>
              <a:t>), standard deviation (σ). </a:t>
            </a:r>
          </a:p>
          <a:p>
            <a:r>
              <a:rPr lang="en-US" sz="2400" dirty="0"/>
              <a:t>“Probability distribution of the input in the latent space”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AD32EF-CDB6-BF35-004F-86E1D534E808}"/>
                  </a:ext>
                </a:extLst>
              </p14:cNvPr>
              <p14:cNvContentPartPr/>
              <p14:nvPr/>
            </p14:nvContentPartPr>
            <p14:xfrm>
              <a:off x="128880" y="918720"/>
              <a:ext cx="11995200" cy="550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AD32EF-CDB6-BF35-004F-86E1D534E8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520" y="909360"/>
                <a:ext cx="12013920" cy="55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84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980E7-122C-4442-95AA-60B0450508CC}"/>
              </a:ext>
            </a:extLst>
          </p:cNvPr>
          <p:cNvSpPr txBox="1"/>
          <p:nvPr/>
        </p:nvSpPr>
        <p:spPr>
          <a:xfrm>
            <a:off x="228600" y="196780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Materials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FB6C7-F332-4E6F-9ABB-87AF83A6F1E2}"/>
              </a:ext>
            </a:extLst>
          </p:cNvPr>
          <p:cNvSpPr txBox="1"/>
          <p:nvPr/>
        </p:nvSpPr>
        <p:spPr>
          <a:xfrm>
            <a:off x="3971486" y="1967807"/>
            <a:ext cx="164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Descriptors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482773-9D42-432B-90E5-E3584468CE44}"/>
              </a:ext>
            </a:extLst>
          </p:cNvPr>
          <p:cNvCxnSpPr>
            <a:cxnSpLocks/>
          </p:cNvCxnSpPr>
          <p:nvPr/>
        </p:nvCxnSpPr>
        <p:spPr>
          <a:xfrm>
            <a:off x="1947643" y="2198639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797C8F-82A8-49A1-9A42-50F87D58C3A2}"/>
              </a:ext>
            </a:extLst>
          </p:cNvPr>
          <p:cNvSpPr txBox="1"/>
          <p:nvPr/>
        </p:nvSpPr>
        <p:spPr>
          <a:xfrm>
            <a:off x="1989630" y="1750354"/>
            <a:ext cx="182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Featurization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8E6F6A-5165-4678-8A89-0D866404B485}"/>
              </a:ext>
            </a:extLst>
          </p:cNvPr>
          <p:cNvGrpSpPr/>
          <p:nvPr/>
        </p:nvGrpSpPr>
        <p:grpSpPr>
          <a:xfrm>
            <a:off x="6730210" y="1433401"/>
            <a:ext cx="2773524" cy="1538399"/>
            <a:chOff x="6730210" y="1376522"/>
            <a:chExt cx="2773524" cy="15383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00E0F8-0A8A-4B53-A4C5-264F77D87C8F}"/>
                </a:ext>
              </a:extLst>
            </p:cNvPr>
            <p:cNvSpPr txBox="1"/>
            <p:nvPr/>
          </p:nvSpPr>
          <p:spPr>
            <a:xfrm>
              <a:off x="6730210" y="2453256"/>
              <a:ext cx="277352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8A1549D-F732-484C-B5D5-2BBC46E9CF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93072" y="1376522"/>
              <a:ext cx="1447800" cy="1024444"/>
              <a:chOff x="4433656" y="3553873"/>
              <a:chExt cx="792324" cy="56063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F53E36B-47B8-42CE-8E56-99E3778B30B9}"/>
                  </a:ext>
                </a:extLst>
              </p:cNvPr>
              <p:cNvGrpSpPr/>
              <p:nvPr/>
            </p:nvGrpSpPr>
            <p:grpSpPr>
              <a:xfrm>
                <a:off x="4480562" y="3619500"/>
                <a:ext cx="685799" cy="441024"/>
                <a:chOff x="4480562" y="3619500"/>
                <a:chExt cx="685799" cy="441024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974ED8A-04FE-402C-BFA3-B7C3185A3FB2}"/>
                    </a:ext>
                  </a:extLst>
                </p:cNvPr>
                <p:cNvCxnSpPr/>
                <p:nvPr/>
              </p:nvCxnSpPr>
              <p:spPr>
                <a:xfrm>
                  <a:off x="4712970" y="3619500"/>
                  <a:ext cx="219075" cy="19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1E4B19-36CA-4BA5-8F8B-3559CE08D734}"/>
                    </a:ext>
                  </a:extLst>
                </p:cNvPr>
                <p:cNvCxnSpPr/>
                <p:nvPr/>
              </p:nvCxnSpPr>
              <p:spPr>
                <a:xfrm flipV="1">
                  <a:off x="4914900" y="3699510"/>
                  <a:ext cx="167640" cy="666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1EB8015-9DF8-4D62-8730-76F715A2F0DC}"/>
                    </a:ext>
                  </a:extLst>
                </p:cNvPr>
                <p:cNvCxnSpPr/>
                <p:nvPr/>
              </p:nvCxnSpPr>
              <p:spPr>
                <a:xfrm flipH="1" flipV="1">
                  <a:off x="4566285" y="3709036"/>
                  <a:ext cx="173355" cy="742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4B740F-DD4E-473C-AC49-EDB764AB404D}"/>
                    </a:ext>
                  </a:extLst>
                </p:cNvPr>
                <p:cNvCxnSpPr/>
                <p:nvPr/>
              </p:nvCxnSpPr>
              <p:spPr>
                <a:xfrm flipH="1" flipV="1">
                  <a:off x="4480562" y="3844290"/>
                  <a:ext cx="148588" cy="781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54BC97A-93C2-442F-BAB7-117C303E5808}"/>
                    </a:ext>
                  </a:extLst>
                </p:cNvPr>
                <p:cNvCxnSpPr/>
                <p:nvPr/>
              </p:nvCxnSpPr>
              <p:spPr>
                <a:xfrm flipH="1">
                  <a:off x="4935855" y="4029075"/>
                  <a:ext cx="186690" cy="304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F9CAEDE-9CB7-498B-97E5-5B5B9143D8CE}"/>
                    </a:ext>
                  </a:extLst>
                </p:cNvPr>
                <p:cNvCxnSpPr/>
                <p:nvPr/>
              </p:nvCxnSpPr>
              <p:spPr>
                <a:xfrm flipH="1">
                  <a:off x="5118735" y="3867150"/>
                  <a:ext cx="47626" cy="167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8CC9F2C-3B83-4B1F-91E6-BFEC665009CF}"/>
                    </a:ext>
                  </a:extLst>
                </p:cNvPr>
                <p:cNvCxnSpPr/>
                <p:nvPr/>
              </p:nvCxnSpPr>
              <p:spPr>
                <a:xfrm>
                  <a:off x="4794885" y="3924300"/>
                  <a:ext cx="145133" cy="1362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1F2A274-891B-47E1-8DAF-5CDE096B26AD}"/>
                    </a:ext>
                  </a:extLst>
                </p:cNvPr>
                <p:cNvCxnSpPr/>
                <p:nvPr/>
              </p:nvCxnSpPr>
              <p:spPr>
                <a:xfrm>
                  <a:off x="4733925" y="3781425"/>
                  <a:ext cx="264795" cy="1329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CFA1704-F668-4E25-AF9A-440B6752C04A}"/>
                    </a:ext>
                  </a:extLst>
                </p:cNvPr>
                <p:cNvCxnSpPr/>
                <p:nvPr/>
              </p:nvCxnSpPr>
              <p:spPr>
                <a:xfrm flipV="1">
                  <a:off x="4625340" y="3783331"/>
                  <a:ext cx="100965" cy="1333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7BD1148-C3F3-4A43-A683-55371DE551AC}"/>
                    </a:ext>
                  </a:extLst>
                </p:cNvPr>
                <p:cNvCxnSpPr/>
                <p:nvPr/>
              </p:nvCxnSpPr>
              <p:spPr>
                <a:xfrm flipH="1" flipV="1">
                  <a:off x="4707255" y="3619500"/>
                  <a:ext cx="196215" cy="146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13C65B2-1C58-4D06-93E2-BDC407649DB1}"/>
                    </a:ext>
                  </a:extLst>
                </p:cNvPr>
                <p:cNvCxnSpPr/>
                <p:nvPr/>
              </p:nvCxnSpPr>
              <p:spPr>
                <a:xfrm flipH="1" flipV="1">
                  <a:off x="4911090" y="3764280"/>
                  <a:ext cx="95250" cy="1447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9865AC3-C994-4C8A-B760-1BECA6F2293E}"/>
                    </a:ext>
                  </a:extLst>
                </p:cNvPr>
                <p:cNvCxnSpPr/>
                <p:nvPr/>
              </p:nvCxnSpPr>
              <p:spPr>
                <a:xfrm flipH="1" flipV="1">
                  <a:off x="4631055" y="3920490"/>
                  <a:ext cx="169546" cy="57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4E184B-9B66-4074-A236-1D524C7809C7}"/>
                  </a:ext>
                </a:extLst>
              </p:cNvPr>
              <p:cNvSpPr/>
              <p:nvPr/>
            </p:nvSpPr>
            <p:spPr>
              <a:xfrm>
                <a:off x="4433656" y="3782741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5C4E922-D6EB-479F-B199-4F2813C983C0}"/>
                  </a:ext>
                </a:extLst>
              </p:cNvPr>
              <p:cNvSpPr/>
              <p:nvPr/>
            </p:nvSpPr>
            <p:spPr>
              <a:xfrm>
                <a:off x="4512995" y="3646501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7A4D06-63FB-40D0-A4F9-C4E23DF297BA}"/>
                  </a:ext>
                </a:extLst>
              </p:cNvPr>
              <p:cNvSpPr/>
              <p:nvPr/>
            </p:nvSpPr>
            <p:spPr>
              <a:xfrm>
                <a:off x="4867596" y="3559044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8A44871-00FE-4C91-AF94-415C822C8E87}"/>
                  </a:ext>
                </a:extLst>
              </p:cNvPr>
              <p:cNvSpPr/>
              <p:nvPr/>
            </p:nvSpPr>
            <p:spPr>
              <a:xfrm>
                <a:off x="4670551" y="3719565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4484E8-8C95-463B-A6E3-2CE7570441B7}"/>
                  </a:ext>
                </a:extLst>
              </p:cNvPr>
              <p:cNvSpPr/>
              <p:nvPr/>
            </p:nvSpPr>
            <p:spPr>
              <a:xfrm>
                <a:off x="4564384" y="3859109"/>
                <a:ext cx="118800" cy="117547"/>
              </a:xfrm>
              <a:prstGeom prst="ellipse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85EF594-5873-4FFF-A456-1638B10AB149}"/>
                  </a:ext>
                </a:extLst>
              </p:cNvPr>
              <p:cNvSpPr/>
              <p:nvPr/>
            </p:nvSpPr>
            <p:spPr>
              <a:xfrm>
                <a:off x="4740767" y="3863978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E7F9B5-4735-48FA-86B1-D656E5E7E893}"/>
                  </a:ext>
                </a:extLst>
              </p:cNvPr>
              <p:cNvSpPr/>
              <p:nvPr/>
            </p:nvSpPr>
            <p:spPr>
              <a:xfrm>
                <a:off x="4852584" y="3705017"/>
                <a:ext cx="118800" cy="117547"/>
              </a:xfrm>
              <a:prstGeom prst="ellipse">
                <a:avLst/>
              </a:prstGeom>
              <a:solidFill>
                <a:srgbClr val="4BAC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2175892-A119-4E91-B32D-E14C8D617201}"/>
                  </a:ext>
                </a:extLst>
              </p:cNvPr>
              <p:cNvSpPr/>
              <p:nvPr/>
            </p:nvSpPr>
            <p:spPr>
              <a:xfrm>
                <a:off x="4876931" y="3996964"/>
                <a:ext cx="118800" cy="117547"/>
              </a:xfrm>
              <a:prstGeom prst="ellipse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0E38E67-94C0-416F-ACA7-2CA165B5A689}"/>
                  </a:ext>
                </a:extLst>
              </p:cNvPr>
              <p:cNvSpPr/>
              <p:nvPr/>
            </p:nvSpPr>
            <p:spPr>
              <a:xfrm>
                <a:off x="5026726" y="3638527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412C1A9-723B-4D7F-A98B-009E2D587EA0}"/>
                  </a:ext>
                </a:extLst>
              </p:cNvPr>
              <p:cNvSpPr/>
              <p:nvPr/>
            </p:nvSpPr>
            <p:spPr>
              <a:xfrm>
                <a:off x="5107180" y="3803240"/>
                <a:ext cx="118800" cy="117547"/>
              </a:xfrm>
              <a:prstGeom prst="ellipse">
                <a:avLst/>
              </a:prstGeom>
              <a:solidFill>
                <a:srgbClr val="4BAC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791D27F-C715-4CCF-BD89-73E23058C39B}"/>
                  </a:ext>
                </a:extLst>
              </p:cNvPr>
              <p:cNvSpPr/>
              <p:nvPr/>
            </p:nvSpPr>
            <p:spPr>
              <a:xfrm>
                <a:off x="5055705" y="3973235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38A44ED-A75E-4747-AD70-409B6E9D62FA}"/>
                  </a:ext>
                </a:extLst>
              </p:cNvPr>
              <p:cNvSpPr/>
              <p:nvPr/>
            </p:nvSpPr>
            <p:spPr>
              <a:xfrm>
                <a:off x="4658413" y="3553873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6C404B7-33C2-49F0-8D3C-D083522B70BD}"/>
                  </a:ext>
                </a:extLst>
              </p:cNvPr>
              <p:cNvSpPr/>
              <p:nvPr/>
            </p:nvSpPr>
            <p:spPr>
              <a:xfrm>
                <a:off x="4949950" y="3841515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C3121A-B9EA-41E6-A472-3800D5761655}"/>
              </a:ext>
            </a:extLst>
          </p:cNvPr>
          <p:cNvCxnSpPr>
            <a:cxnSpLocks/>
          </p:cNvCxnSpPr>
          <p:nvPr/>
        </p:nvCxnSpPr>
        <p:spPr>
          <a:xfrm flipV="1">
            <a:off x="5815673" y="2198639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A9D7EE-2CAF-42C5-B81C-8612E4FA2ECF}"/>
              </a:ext>
            </a:extLst>
          </p:cNvPr>
          <p:cNvCxnSpPr>
            <a:cxnSpLocks/>
          </p:cNvCxnSpPr>
          <p:nvPr/>
        </p:nvCxnSpPr>
        <p:spPr>
          <a:xfrm>
            <a:off x="9025159" y="2198639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26D0B5-2985-416F-862C-9ABA65C5D77A}"/>
              </a:ext>
            </a:extLst>
          </p:cNvPr>
          <p:cNvSpPr txBox="1"/>
          <p:nvPr/>
        </p:nvSpPr>
        <p:spPr>
          <a:xfrm>
            <a:off x="10591800" y="1967807"/>
            <a:ext cx="12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Property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59F055-359F-455B-8720-87255F6826E5}"/>
              </a:ext>
            </a:extLst>
          </p:cNvPr>
          <p:cNvSpPr txBox="1"/>
          <p:nvPr/>
        </p:nvSpPr>
        <p:spPr>
          <a:xfrm>
            <a:off x="152400" y="780411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far you have learned…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24742A-4114-4C4C-BC92-89CB614CD02A}"/>
              </a:ext>
            </a:extLst>
          </p:cNvPr>
          <p:cNvSpPr/>
          <p:nvPr/>
        </p:nvSpPr>
        <p:spPr>
          <a:xfrm>
            <a:off x="452344" y="3063448"/>
            <a:ext cx="3033312" cy="3273895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09E5F8-91FA-4A22-B341-0296A09D3676}"/>
              </a:ext>
            </a:extLst>
          </p:cNvPr>
          <p:cNvSpPr txBox="1"/>
          <p:nvPr/>
        </p:nvSpPr>
        <p:spPr>
          <a:xfrm>
            <a:off x="576792" y="3217395"/>
            <a:ext cx="278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Materials generation</a:t>
            </a:r>
          </a:p>
        </p:txBody>
      </p:sp>
      <p:sp>
        <p:nvSpPr>
          <p:cNvPr id="65" name="Right Arrow 27">
            <a:extLst>
              <a:ext uri="{FF2B5EF4-FFF2-40B4-BE49-F238E27FC236}">
                <a16:creationId xmlns:a16="http://schemas.microsoft.com/office/drawing/2014/main" id="{C1DB7BC6-1871-4CD0-B086-54BD0321FB3F}"/>
              </a:ext>
            </a:extLst>
          </p:cNvPr>
          <p:cNvSpPr/>
          <p:nvPr/>
        </p:nvSpPr>
        <p:spPr>
          <a:xfrm>
            <a:off x="3823114" y="4464520"/>
            <a:ext cx="447888" cy="471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463F85-7A09-4B1D-9F27-98C09AEAA8E1}"/>
              </a:ext>
            </a:extLst>
          </p:cNvPr>
          <p:cNvSpPr txBox="1"/>
          <p:nvPr/>
        </p:nvSpPr>
        <p:spPr>
          <a:xfrm>
            <a:off x="4608461" y="3078896"/>
            <a:ext cx="3033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Build dataset, and train ML model</a:t>
            </a:r>
          </a:p>
        </p:txBody>
      </p:sp>
      <p:sp>
        <p:nvSpPr>
          <p:cNvPr id="68" name="Right Arrow 80">
            <a:extLst>
              <a:ext uri="{FF2B5EF4-FFF2-40B4-BE49-F238E27FC236}">
                <a16:creationId xmlns:a16="http://schemas.microsoft.com/office/drawing/2014/main" id="{BD62E188-AB6A-4A20-91C5-99C4EA694983}"/>
              </a:ext>
            </a:extLst>
          </p:cNvPr>
          <p:cNvSpPr/>
          <p:nvPr/>
        </p:nvSpPr>
        <p:spPr>
          <a:xfrm>
            <a:off x="7979231" y="4464520"/>
            <a:ext cx="447888" cy="471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5D34F0E-D4F1-4AC6-8209-211CA6693004}"/>
              </a:ext>
            </a:extLst>
          </p:cNvPr>
          <p:cNvGrpSpPr/>
          <p:nvPr/>
        </p:nvGrpSpPr>
        <p:grpSpPr>
          <a:xfrm>
            <a:off x="1068625" y="3867612"/>
            <a:ext cx="1773567" cy="1649920"/>
            <a:chOff x="142319" y="1354537"/>
            <a:chExt cx="2057238" cy="1984622"/>
          </a:xfrm>
        </p:grpSpPr>
        <p:sp>
          <p:nvSpPr>
            <p:cNvPr id="661" name="Cube 660">
              <a:extLst>
                <a:ext uri="{FF2B5EF4-FFF2-40B4-BE49-F238E27FC236}">
                  <a16:creationId xmlns:a16="http://schemas.microsoft.com/office/drawing/2014/main" id="{B029A36C-8E2A-4AF2-8E68-238BE54ECF62}"/>
                </a:ext>
              </a:extLst>
            </p:cNvPr>
            <p:cNvSpPr/>
            <p:nvPr/>
          </p:nvSpPr>
          <p:spPr>
            <a:xfrm>
              <a:off x="2033302" y="273328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2" name="Cube 661">
              <a:extLst>
                <a:ext uri="{FF2B5EF4-FFF2-40B4-BE49-F238E27FC236}">
                  <a16:creationId xmlns:a16="http://schemas.microsoft.com/office/drawing/2014/main" id="{8C309C4A-7DCA-4EBD-A9AB-975250D60D0C}"/>
                </a:ext>
              </a:extLst>
            </p:cNvPr>
            <p:cNvSpPr/>
            <p:nvPr/>
          </p:nvSpPr>
          <p:spPr>
            <a:xfrm>
              <a:off x="2033302" y="259564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3" name="Cube 662">
              <a:extLst>
                <a:ext uri="{FF2B5EF4-FFF2-40B4-BE49-F238E27FC236}">
                  <a16:creationId xmlns:a16="http://schemas.microsoft.com/office/drawing/2014/main" id="{DB717F89-3B20-424F-9E6C-3A035A359704}"/>
                </a:ext>
              </a:extLst>
            </p:cNvPr>
            <p:cNvSpPr/>
            <p:nvPr/>
          </p:nvSpPr>
          <p:spPr>
            <a:xfrm>
              <a:off x="2033302" y="245800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4" name="Cube 663">
              <a:extLst>
                <a:ext uri="{FF2B5EF4-FFF2-40B4-BE49-F238E27FC236}">
                  <a16:creationId xmlns:a16="http://schemas.microsoft.com/office/drawing/2014/main" id="{471C5C4A-AC91-412B-81D6-9EBAA9342A35}"/>
                </a:ext>
              </a:extLst>
            </p:cNvPr>
            <p:cNvSpPr/>
            <p:nvPr/>
          </p:nvSpPr>
          <p:spPr>
            <a:xfrm>
              <a:off x="2033302" y="232035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5" name="Cube 664">
              <a:extLst>
                <a:ext uri="{FF2B5EF4-FFF2-40B4-BE49-F238E27FC236}">
                  <a16:creationId xmlns:a16="http://schemas.microsoft.com/office/drawing/2014/main" id="{A1529CA0-7ABA-4A3D-8948-8A61C614D03D}"/>
                </a:ext>
              </a:extLst>
            </p:cNvPr>
            <p:cNvSpPr/>
            <p:nvPr/>
          </p:nvSpPr>
          <p:spPr>
            <a:xfrm>
              <a:off x="2033302" y="218271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6" name="Cube 665">
              <a:extLst>
                <a:ext uri="{FF2B5EF4-FFF2-40B4-BE49-F238E27FC236}">
                  <a16:creationId xmlns:a16="http://schemas.microsoft.com/office/drawing/2014/main" id="{77AB556C-D606-4C95-A400-3E9B257A5A7A}"/>
                </a:ext>
              </a:extLst>
            </p:cNvPr>
            <p:cNvSpPr/>
            <p:nvPr/>
          </p:nvSpPr>
          <p:spPr>
            <a:xfrm>
              <a:off x="2033302" y="204506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7" name="Cube 666">
              <a:extLst>
                <a:ext uri="{FF2B5EF4-FFF2-40B4-BE49-F238E27FC236}">
                  <a16:creationId xmlns:a16="http://schemas.microsoft.com/office/drawing/2014/main" id="{5FD09587-85AB-4CE0-A6CA-2D9B336F47F9}"/>
                </a:ext>
              </a:extLst>
            </p:cNvPr>
            <p:cNvSpPr/>
            <p:nvPr/>
          </p:nvSpPr>
          <p:spPr>
            <a:xfrm>
              <a:off x="2033302" y="190742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8" name="Cube 667">
              <a:extLst>
                <a:ext uri="{FF2B5EF4-FFF2-40B4-BE49-F238E27FC236}">
                  <a16:creationId xmlns:a16="http://schemas.microsoft.com/office/drawing/2014/main" id="{95E40BD1-2A91-418C-8A3E-F5B854F341D9}"/>
                </a:ext>
              </a:extLst>
            </p:cNvPr>
            <p:cNvSpPr/>
            <p:nvPr/>
          </p:nvSpPr>
          <p:spPr>
            <a:xfrm>
              <a:off x="2033302" y="176977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69" name="Cube 668">
              <a:extLst>
                <a:ext uri="{FF2B5EF4-FFF2-40B4-BE49-F238E27FC236}">
                  <a16:creationId xmlns:a16="http://schemas.microsoft.com/office/drawing/2014/main" id="{3DD46C5B-ED6D-4C3E-9714-7822734693AD}"/>
                </a:ext>
              </a:extLst>
            </p:cNvPr>
            <p:cNvSpPr/>
            <p:nvPr/>
          </p:nvSpPr>
          <p:spPr>
            <a:xfrm>
              <a:off x="2033302" y="163213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70" name="Cube 669">
              <a:extLst>
                <a:ext uri="{FF2B5EF4-FFF2-40B4-BE49-F238E27FC236}">
                  <a16:creationId xmlns:a16="http://schemas.microsoft.com/office/drawing/2014/main" id="{95201127-32D7-4A89-99EF-E980EE1C1ED3}"/>
                </a:ext>
              </a:extLst>
            </p:cNvPr>
            <p:cNvSpPr/>
            <p:nvPr/>
          </p:nvSpPr>
          <p:spPr>
            <a:xfrm>
              <a:off x="2033302" y="149449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671" name="Cube 670">
              <a:extLst>
                <a:ext uri="{FF2B5EF4-FFF2-40B4-BE49-F238E27FC236}">
                  <a16:creationId xmlns:a16="http://schemas.microsoft.com/office/drawing/2014/main" id="{0AAAF79F-C707-4A13-BCAA-D9FADEE7A81E}"/>
                </a:ext>
              </a:extLst>
            </p:cNvPr>
            <p:cNvSpPr/>
            <p:nvPr/>
          </p:nvSpPr>
          <p:spPr>
            <a:xfrm>
              <a:off x="1983211" y="27809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2" name="Cube 671">
              <a:extLst>
                <a:ext uri="{FF2B5EF4-FFF2-40B4-BE49-F238E27FC236}">
                  <a16:creationId xmlns:a16="http://schemas.microsoft.com/office/drawing/2014/main" id="{26631E55-E7BE-49B5-ACE3-CC2E8E007091}"/>
                </a:ext>
              </a:extLst>
            </p:cNvPr>
            <p:cNvSpPr/>
            <p:nvPr/>
          </p:nvSpPr>
          <p:spPr>
            <a:xfrm>
              <a:off x="1983211" y="26432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3" name="Cube 672">
              <a:extLst>
                <a:ext uri="{FF2B5EF4-FFF2-40B4-BE49-F238E27FC236}">
                  <a16:creationId xmlns:a16="http://schemas.microsoft.com/office/drawing/2014/main" id="{AAFDC8C3-12C9-4C92-8367-FF7D61790621}"/>
                </a:ext>
              </a:extLst>
            </p:cNvPr>
            <p:cNvSpPr/>
            <p:nvPr/>
          </p:nvSpPr>
          <p:spPr>
            <a:xfrm>
              <a:off x="1983211" y="25056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4" name="Cube 673">
              <a:extLst>
                <a:ext uri="{FF2B5EF4-FFF2-40B4-BE49-F238E27FC236}">
                  <a16:creationId xmlns:a16="http://schemas.microsoft.com/office/drawing/2014/main" id="{5A62B5F4-792F-448E-BA39-F9E9AB50EB79}"/>
                </a:ext>
              </a:extLst>
            </p:cNvPr>
            <p:cNvSpPr/>
            <p:nvPr/>
          </p:nvSpPr>
          <p:spPr>
            <a:xfrm>
              <a:off x="1983211" y="236800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5" name="Cube 674">
              <a:extLst>
                <a:ext uri="{FF2B5EF4-FFF2-40B4-BE49-F238E27FC236}">
                  <a16:creationId xmlns:a16="http://schemas.microsoft.com/office/drawing/2014/main" id="{D847CFE5-D4C9-4AA2-A80C-D9E7A9D076C5}"/>
                </a:ext>
              </a:extLst>
            </p:cNvPr>
            <p:cNvSpPr/>
            <p:nvPr/>
          </p:nvSpPr>
          <p:spPr>
            <a:xfrm>
              <a:off x="1983211" y="22303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6" name="Cube 675">
              <a:extLst>
                <a:ext uri="{FF2B5EF4-FFF2-40B4-BE49-F238E27FC236}">
                  <a16:creationId xmlns:a16="http://schemas.microsoft.com/office/drawing/2014/main" id="{FA59E70C-E778-4CE3-B4DF-6CAC6C0CBFE1}"/>
                </a:ext>
              </a:extLst>
            </p:cNvPr>
            <p:cNvSpPr/>
            <p:nvPr/>
          </p:nvSpPr>
          <p:spPr>
            <a:xfrm>
              <a:off x="1983211" y="209271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7" name="Cube 676">
              <a:extLst>
                <a:ext uri="{FF2B5EF4-FFF2-40B4-BE49-F238E27FC236}">
                  <a16:creationId xmlns:a16="http://schemas.microsoft.com/office/drawing/2014/main" id="{E8D18684-04F9-40D7-B11E-2384248FA2C1}"/>
                </a:ext>
              </a:extLst>
            </p:cNvPr>
            <p:cNvSpPr/>
            <p:nvPr/>
          </p:nvSpPr>
          <p:spPr>
            <a:xfrm>
              <a:off x="1983211" y="195507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8" name="Cube 677">
              <a:extLst>
                <a:ext uri="{FF2B5EF4-FFF2-40B4-BE49-F238E27FC236}">
                  <a16:creationId xmlns:a16="http://schemas.microsoft.com/office/drawing/2014/main" id="{B9C2502B-FB12-4A22-8CAA-6C966EEDE417}"/>
                </a:ext>
              </a:extLst>
            </p:cNvPr>
            <p:cNvSpPr/>
            <p:nvPr/>
          </p:nvSpPr>
          <p:spPr>
            <a:xfrm>
              <a:off x="1983211" y="181742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9" name="Cube 678">
              <a:extLst>
                <a:ext uri="{FF2B5EF4-FFF2-40B4-BE49-F238E27FC236}">
                  <a16:creationId xmlns:a16="http://schemas.microsoft.com/office/drawing/2014/main" id="{1AC4C3DE-F23D-4DE0-A489-50AEF7505FB5}"/>
                </a:ext>
              </a:extLst>
            </p:cNvPr>
            <p:cNvSpPr/>
            <p:nvPr/>
          </p:nvSpPr>
          <p:spPr>
            <a:xfrm>
              <a:off x="1983211" y="16797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0" name="Cube 679">
              <a:extLst>
                <a:ext uri="{FF2B5EF4-FFF2-40B4-BE49-F238E27FC236}">
                  <a16:creationId xmlns:a16="http://schemas.microsoft.com/office/drawing/2014/main" id="{18AE43FC-99AE-4D31-BC50-92C9BA7132FB}"/>
                </a:ext>
              </a:extLst>
            </p:cNvPr>
            <p:cNvSpPr/>
            <p:nvPr/>
          </p:nvSpPr>
          <p:spPr>
            <a:xfrm>
              <a:off x="1983211" y="15421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1" name="Cube 680">
              <a:extLst>
                <a:ext uri="{FF2B5EF4-FFF2-40B4-BE49-F238E27FC236}">
                  <a16:creationId xmlns:a16="http://schemas.microsoft.com/office/drawing/2014/main" id="{509F7E13-65D1-42EA-BD5E-A24957F3B9DE}"/>
                </a:ext>
              </a:extLst>
            </p:cNvPr>
            <p:cNvSpPr/>
            <p:nvPr/>
          </p:nvSpPr>
          <p:spPr>
            <a:xfrm>
              <a:off x="1932742" y="282635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2" name="Cube 681">
              <a:extLst>
                <a:ext uri="{FF2B5EF4-FFF2-40B4-BE49-F238E27FC236}">
                  <a16:creationId xmlns:a16="http://schemas.microsoft.com/office/drawing/2014/main" id="{2D2E18F7-8B26-42FD-B9A8-24A62F88EE1E}"/>
                </a:ext>
              </a:extLst>
            </p:cNvPr>
            <p:cNvSpPr/>
            <p:nvPr/>
          </p:nvSpPr>
          <p:spPr>
            <a:xfrm>
              <a:off x="1932742" y="268871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3" name="Cube 682">
              <a:extLst>
                <a:ext uri="{FF2B5EF4-FFF2-40B4-BE49-F238E27FC236}">
                  <a16:creationId xmlns:a16="http://schemas.microsoft.com/office/drawing/2014/main" id="{42BCF7BC-69BD-4489-BC68-355F5485491B}"/>
                </a:ext>
              </a:extLst>
            </p:cNvPr>
            <p:cNvSpPr/>
            <p:nvPr/>
          </p:nvSpPr>
          <p:spPr>
            <a:xfrm>
              <a:off x="1932742" y="255106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4" name="Cube 683">
              <a:extLst>
                <a:ext uri="{FF2B5EF4-FFF2-40B4-BE49-F238E27FC236}">
                  <a16:creationId xmlns:a16="http://schemas.microsoft.com/office/drawing/2014/main" id="{2E36A31A-E786-464B-8450-D01EE2CC22C9}"/>
                </a:ext>
              </a:extLst>
            </p:cNvPr>
            <p:cNvSpPr/>
            <p:nvPr/>
          </p:nvSpPr>
          <p:spPr>
            <a:xfrm>
              <a:off x="1932742" y="24134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5" name="Cube 684">
              <a:extLst>
                <a:ext uri="{FF2B5EF4-FFF2-40B4-BE49-F238E27FC236}">
                  <a16:creationId xmlns:a16="http://schemas.microsoft.com/office/drawing/2014/main" id="{38F9011F-36BB-41BE-AC8B-D1547E6003AC}"/>
                </a:ext>
              </a:extLst>
            </p:cNvPr>
            <p:cNvSpPr/>
            <p:nvPr/>
          </p:nvSpPr>
          <p:spPr>
            <a:xfrm>
              <a:off x="1932742" y="22757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6" name="Cube 685">
              <a:extLst>
                <a:ext uri="{FF2B5EF4-FFF2-40B4-BE49-F238E27FC236}">
                  <a16:creationId xmlns:a16="http://schemas.microsoft.com/office/drawing/2014/main" id="{5C61B28D-D791-42EF-A455-77440C8AE4B6}"/>
                </a:ext>
              </a:extLst>
            </p:cNvPr>
            <p:cNvSpPr/>
            <p:nvPr/>
          </p:nvSpPr>
          <p:spPr>
            <a:xfrm>
              <a:off x="1932742" y="21381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7" name="Cube 686">
              <a:extLst>
                <a:ext uri="{FF2B5EF4-FFF2-40B4-BE49-F238E27FC236}">
                  <a16:creationId xmlns:a16="http://schemas.microsoft.com/office/drawing/2014/main" id="{6AB5D643-3FAA-407A-8A52-FAB8D5C1BD51}"/>
                </a:ext>
              </a:extLst>
            </p:cNvPr>
            <p:cNvSpPr/>
            <p:nvPr/>
          </p:nvSpPr>
          <p:spPr>
            <a:xfrm>
              <a:off x="1932742" y="20004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8" name="Cube 687">
              <a:extLst>
                <a:ext uri="{FF2B5EF4-FFF2-40B4-BE49-F238E27FC236}">
                  <a16:creationId xmlns:a16="http://schemas.microsoft.com/office/drawing/2014/main" id="{8AB061F9-44A6-4150-8F2D-4ED8D4134570}"/>
                </a:ext>
              </a:extLst>
            </p:cNvPr>
            <p:cNvSpPr/>
            <p:nvPr/>
          </p:nvSpPr>
          <p:spPr>
            <a:xfrm>
              <a:off x="1932742" y="18628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9" name="Cube 688">
              <a:extLst>
                <a:ext uri="{FF2B5EF4-FFF2-40B4-BE49-F238E27FC236}">
                  <a16:creationId xmlns:a16="http://schemas.microsoft.com/office/drawing/2014/main" id="{02D11A53-1D6F-44B7-804E-8388D9B77856}"/>
                </a:ext>
              </a:extLst>
            </p:cNvPr>
            <p:cNvSpPr/>
            <p:nvPr/>
          </p:nvSpPr>
          <p:spPr>
            <a:xfrm>
              <a:off x="1932742" y="172520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0" name="Cube 689">
              <a:extLst>
                <a:ext uri="{FF2B5EF4-FFF2-40B4-BE49-F238E27FC236}">
                  <a16:creationId xmlns:a16="http://schemas.microsoft.com/office/drawing/2014/main" id="{A195A670-5CFC-4A62-8AEB-F0DA208ECF92}"/>
                </a:ext>
              </a:extLst>
            </p:cNvPr>
            <p:cNvSpPr/>
            <p:nvPr/>
          </p:nvSpPr>
          <p:spPr>
            <a:xfrm>
              <a:off x="1932742" y="15875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1" name="Cube 690">
              <a:extLst>
                <a:ext uri="{FF2B5EF4-FFF2-40B4-BE49-F238E27FC236}">
                  <a16:creationId xmlns:a16="http://schemas.microsoft.com/office/drawing/2014/main" id="{13D83EA8-9A7E-43DB-B706-D1F03E2328D9}"/>
                </a:ext>
              </a:extLst>
            </p:cNvPr>
            <p:cNvSpPr/>
            <p:nvPr/>
          </p:nvSpPr>
          <p:spPr>
            <a:xfrm>
              <a:off x="1883745" y="287892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2" name="Cube 691">
              <a:extLst>
                <a:ext uri="{FF2B5EF4-FFF2-40B4-BE49-F238E27FC236}">
                  <a16:creationId xmlns:a16="http://schemas.microsoft.com/office/drawing/2014/main" id="{19479F4A-78C0-499E-9358-CB9DADF090C4}"/>
                </a:ext>
              </a:extLst>
            </p:cNvPr>
            <p:cNvSpPr/>
            <p:nvPr/>
          </p:nvSpPr>
          <p:spPr>
            <a:xfrm>
              <a:off x="1883745" y="274128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3" name="Cube 692">
              <a:extLst>
                <a:ext uri="{FF2B5EF4-FFF2-40B4-BE49-F238E27FC236}">
                  <a16:creationId xmlns:a16="http://schemas.microsoft.com/office/drawing/2014/main" id="{9748FA0F-2088-41EE-9284-14DE9040EB01}"/>
                </a:ext>
              </a:extLst>
            </p:cNvPr>
            <p:cNvSpPr/>
            <p:nvPr/>
          </p:nvSpPr>
          <p:spPr>
            <a:xfrm>
              <a:off x="1883745" y="260363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4" name="Cube 693">
              <a:extLst>
                <a:ext uri="{FF2B5EF4-FFF2-40B4-BE49-F238E27FC236}">
                  <a16:creationId xmlns:a16="http://schemas.microsoft.com/office/drawing/2014/main" id="{2D37F875-BF8C-4731-A138-9B34B8787777}"/>
                </a:ext>
              </a:extLst>
            </p:cNvPr>
            <p:cNvSpPr/>
            <p:nvPr/>
          </p:nvSpPr>
          <p:spPr>
            <a:xfrm>
              <a:off x="1883745" y="246599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5" name="Cube 694">
              <a:extLst>
                <a:ext uri="{FF2B5EF4-FFF2-40B4-BE49-F238E27FC236}">
                  <a16:creationId xmlns:a16="http://schemas.microsoft.com/office/drawing/2014/main" id="{95C01B0D-6EEA-4056-8723-004EAE35D674}"/>
                </a:ext>
              </a:extLst>
            </p:cNvPr>
            <p:cNvSpPr/>
            <p:nvPr/>
          </p:nvSpPr>
          <p:spPr>
            <a:xfrm>
              <a:off x="1883745" y="232835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6" name="Cube 695">
              <a:extLst>
                <a:ext uri="{FF2B5EF4-FFF2-40B4-BE49-F238E27FC236}">
                  <a16:creationId xmlns:a16="http://schemas.microsoft.com/office/drawing/2014/main" id="{3058FB09-3DF6-40D7-A502-2449AA1F29BA}"/>
                </a:ext>
              </a:extLst>
            </p:cNvPr>
            <p:cNvSpPr/>
            <p:nvPr/>
          </p:nvSpPr>
          <p:spPr>
            <a:xfrm>
              <a:off x="1883745" y="219070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7" name="Cube 696">
              <a:extLst>
                <a:ext uri="{FF2B5EF4-FFF2-40B4-BE49-F238E27FC236}">
                  <a16:creationId xmlns:a16="http://schemas.microsoft.com/office/drawing/2014/main" id="{EC40AF57-377D-4692-8597-6E245335B8FD}"/>
                </a:ext>
              </a:extLst>
            </p:cNvPr>
            <p:cNvSpPr/>
            <p:nvPr/>
          </p:nvSpPr>
          <p:spPr>
            <a:xfrm>
              <a:off x="1883745" y="205306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8" name="Cube 697">
              <a:extLst>
                <a:ext uri="{FF2B5EF4-FFF2-40B4-BE49-F238E27FC236}">
                  <a16:creationId xmlns:a16="http://schemas.microsoft.com/office/drawing/2014/main" id="{13342CB6-901C-495F-9D62-E151AAB364FC}"/>
                </a:ext>
              </a:extLst>
            </p:cNvPr>
            <p:cNvSpPr/>
            <p:nvPr/>
          </p:nvSpPr>
          <p:spPr>
            <a:xfrm>
              <a:off x="1883745" y="191541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9" name="Cube 698">
              <a:extLst>
                <a:ext uri="{FF2B5EF4-FFF2-40B4-BE49-F238E27FC236}">
                  <a16:creationId xmlns:a16="http://schemas.microsoft.com/office/drawing/2014/main" id="{85EF559C-26A7-40FE-A3A7-1797F23207B8}"/>
                </a:ext>
              </a:extLst>
            </p:cNvPr>
            <p:cNvSpPr/>
            <p:nvPr/>
          </p:nvSpPr>
          <p:spPr>
            <a:xfrm>
              <a:off x="1883745" y="177777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0" name="Cube 699">
              <a:extLst>
                <a:ext uri="{FF2B5EF4-FFF2-40B4-BE49-F238E27FC236}">
                  <a16:creationId xmlns:a16="http://schemas.microsoft.com/office/drawing/2014/main" id="{B96B54BC-2300-440C-AE60-1C168A46983E}"/>
                </a:ext>
              </a:extLst>
            </p:cNvPr>
            <p:cNvSpPr/>
            <p:nvPr/>
          </p:nvSpPr>
          <p:spPr>
            <a:xfrm>
              <a:off x="1883745" y="164013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1" name="Cube 700">
              <a:extLst>
                <a:ext uri="{FF2B5EF4-FFF2-40B4-BE49-F238E27FC236}">
                  <a16:creationId xmlns:a16="http://schemas.microsoft.com/office/drawing/2014/main" id="{12E88B7A-2F4E-4E0E-ACC5-9DA46DB3966C}"/>
                </a:ext>
              </a:extLst>
            </p:cNvPr>
            <p:cNvSpPr/>
            <p:nvPr/>
          </p:nvSpPr>
          <p:spPr>
            <a:xfrm>
              <a:off x="1831176" y="29287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2" name="Cube 701">
              <a:extLst>
                <a:ext uri="{FF2B5EF4-FFF2-40B4-BE49-F238E27FC236}">
                  <a16:creationId xmlns:a16="http://schemas.microsoft.com/office/drawing/2014/main" id="{4E06FC91-9F97-49F6-B06B-07C6BCA9B737}"/>
                </a:ext>
              </a:extLst>
            </p:cNvPr>
            <p:cNvSpPr/>
            <p:nvPr/>
          </p:nvSpPr>
          <p:spPr>
            <a:xfrm>
              <a:off x="1831176" y="279111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3" name="Cube 702">
              <a:extLst>
                <a:ext uri="{FF2B5EF4-FFF2-40B4-BE49-F238E27FC236}">
                  <a16:creationId xmlns:a16="http://schemas.microsoft.com/office/drawing/2014/main" id="{4BC614DE-EC1E-42BF-831D-553305011392}"/>
                </a:ext>
              </a:extLst>
            </p:cNvPr>
            <p:cNvSpPr/>
            <p:nvPr/>
          </p:nvSpPr>
          <p:spPr>
            <a:xfrm>
              <a:off x="1831176" y="265347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4" name="Cube 703">
              <a:extLst>
                <a:ext uri="{FF2B5EF4-FFF2-40B4-BE49-F238E27FC236}">
                  <a16:creationId xmlns:a16="http://schemas.microsoft.com/office/drawing/2014/main" id="{9FDB3903-EF6F-4DFA-9336-9E72D2766B8C}"/>
                </a:ext>
              </a:extLst>
            </p:cNvPr>
            <p:cNvSpPr/>
            <p:nvPr/>
          </p:nvSpPr>
          <p:spPr>
            <a:xfrm>
              <a:off x="1831176" y="251582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5" name="Cube 704">
              <a:extLst>
                <a:ext uri="{FF2B5EF4-FFF2-40B4-BE49-F238E27FC236}">
                  <a16:creationId xmlns:a16="http://schemas.microsoft.com/office/drawing/2014/main" id="{B674FBC1-5A46-4F09-86CE-69892694DA05}"/>
                </a:ext>
              </a:extLst>
            </p:cNvPr>
            <p:cNvSpPr/>
            <p:nvPr/>
          </p:nvSpPr>
          <p:spPr>
            <a:xfrm>
              <a:off x="1831176" y="237818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6" name="Cube 705">
              <a:extLst>
                <a:ext uri="{FF2B5EF4-FFF2-40B4-BE49-F238E27FC236}">
                  <a16:creationId xmlns:a16="http://schemas.microsoft.com/office/drawing/2014/main" id="{C3DA91DD-F79F-46DA-827A-6F6743D32E54}"/>
                </a:ext>
              </a:extLst>
            </p:cNvPr>
            <p:cNvSpPr/>
            <p:nvPr/>
          </p:nvSpPr>
          <p:spPr>
            <a:xfrm>
              <a:off x="1831176" y="2240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7" name="Cube 706">
              <a:extLst>
                <a:ext uri="{FF2B5EF4-FFF2-40B4-BE49-F238E27FC236}">
                  <a16:creationId xmlns:a16="http://schemas.microsoft.com/office/drawing/2014/main" id="{AFB0E245-E49F-4EA1-8D2A-6B08D2B5939A}"/>
                </a:ext>
              </a:extLst>
            </p:cNvPr>
            <p:cNvSpPr/>
            <p:nvPr/>
          </p:nvSpPr>
          <p:spPr>
            <a:xfrm>
              <a:off x="1831176" y="210289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8" name="Cube 707">
              <a:extLst>
                <a:ext uri="{FF2B5EF4-FFF2-40B4-BE49-F238E27FC236}">
                  <a16:creationId xmlns:a16="http://schemas.microsoft.com/office/drawing/2014/main" id="{39A66F03-72EE-4014-A8BF-CDE11E0350A0}"/>
                </a:ext>
              </a:extLst>
            </p:cNvPr>
            <p:cNvSpPr/>
            <p:nvPr/>
          </p:nvSpPr>
          <p:spPr>
            <a:xfrm>
              <a:off x="1831176" y="196524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09" name="Cube 708">
              <a:extLst>
                <a:ext uri="{FF2B5EF4-FFF2-40B4-BE49-F238E27FC236}">
                  <a16:creationId xmlns:a16="http://schemas.microsoft.com/office/drawing/2014/main" id="{B4440C6C-F83C-4294-BE99-E632FA896A5F}"/>
                </a:ext>
              </a:extLst>
            </p:cNvPr>
            <p:cNvSpPr/>
            <p:nvPr/>
          </p:nvSpPr>
          <p:spPr>
            <a:xfrm>
              <a:off x="1831176" y="182760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0" name="Cube 709">
              <a:extLst>
                <a:ext uri="{FF2B5EF4-FFF2-40B4-BE49-F238E27FC236}">
                  <a16:creationId xmlns:a16="http://schemas.microsoft.com/office/drawing/2014/main" id="{CA734FEB-6C00-41BD-894E-FC64DEE1612A}"/>
                </a:ext>
              </a:extLst>
            </p:cNvPr>
            <p:cNvSpPr/>
            <p:nvPr/>
          </p:nvSpPr>
          <p:spPr>
            <a:xfrm>
              <a:off x="1831176" y="16899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1" name="Cube 710">
              <a:extLst>
                <a:ext uri="{FF2B5EF4-FFF2-40B4-BE49-F238E27FC236}">
                  <a16:creationId xmlns:a16="http://schemas.microsoft.com/office/drawing/2014/main" id="{49827166-EC91-4C6C-B8B3-75A73932F156}"/>
                </a:ext>
              </a:extLst>
            </p:cNvPr>
            <p:cNvSpPr/>
            <p:nvPr/>
          </p:nvSpPr>
          <p:spPr>
            <a:xfrm>
              <a:off x="1776745" y="29742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2" name="Cube 711">
              <a:extLst>
                <a:ext uri="{FF2B5EF4-FFF2-40B4-BE49-F238E27FC236}">
                  <a16:creationId xmlns:a16="http://schemas.microsoft.com/office/drawing/2014/main" id="{DBC1F1E0-4FA2-470E-A8FE-830985EBB6D6}"/>
                </a:ext>
              </a:extLst>
            </p:cNvPr>
            <p:cNvSpPr/>
            <p:nvPr/>
          </p:nvSpPr>
          <p:spPr>
            <a:xfrm>
              <a:off x="1776745" y="283661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3" name="Cube 712">
              <a:extLst>
                <a:ext uri="{FF2B5EF4-FFF2-40B4-BE49-F238E27FC236}">
                  <a16:creationId xmlns:a16="http://schemas.microsoft.com/office/drawing/2014/main" id="{04321421-82F6-40BB-898D-F4BE05DB617B}"/>
                </a:ext>
              </a:extLst>
            </p:cNvPr>
            <p:cNvSpPr/>
            <p:nvPr/>
          </p:nvSpPr>
          <p:spPr>
            <a:xfrm>
              <a:off x="1776745" y="269897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4" name="Cube 713">
              <a:extLst>
                <a:ext uri="{FF2B5EF4-FFF2-40B4-BE49-F238E27FC236}">
                  <a16:creationId xmlns:a16="http://schemas.microsoft.com/office/drawing/2014/main" id="{F42B0C3E-CCB1-438F-8736-B6813A48E653}"/>
                </a:ext>
              </a:extLst>
            </p:cNvPr>
            <p:cNvSpPr/>
            <p:nvPr/>
          </p:nvSpPr>
          <p:spPr>
            <a:xfrm>
              <a:off x="1776745" y="256132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5" name="Cube 714">
              <a:extLst>
                <a:ext uri="{FF2B5EF4-FFF2-40B4-BE49-F238E27FC236}">
                  <a16:creationId xmlns:a16="http://schemas.microsoft.com/office/drawing/2014/main" id="{A1539C3A-9185-425E-980B-09752C7BCE3C}"/>
                </a:ext>
              </a:extLst>
            </p:cNvPr>
            <p:cNvSpPr/>
            <p:nvPr/>
          </p:nvSpPr>
          <p:spPr>
            <a:xfrm>
              <a:off x="1776745" y="24236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6" name="Cube 715">
              <a:extLst>
                <a:ext uri="{FF2B5EF4-FFF2-40B4-BE49-F238E27FC236}">
                  <a16:creationId xmlns:a16="http://schemas.microsoft.com/office/drawing/2014/main" id="{082D9A0D-DC65-402C-8A23-DE4267D3E8E9}"/>
                </a:ext>
              </a:extLst>
            </p:cNvPr>
            <p:cNvSpPr/>
            <p:nvPr/>
          </p:nvSpPr>
          <p:spPr>
            <a:xfrm>
              <a:off x="1776745" y="22860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7" name="Cube 716">
              <a:extLst>
                <a:ext uri="{FF2B5EF4-FFF2-40B4-BE49-F238E27FC236}">
                  <a16:creationId xmlns:a16="http://schemas.microsoft.com/office/drawing/2014/main" id="{341BBC97-9154-4C21-A7C3-FCBBF80CAAAC}"/>
                </a:ext>
              </a:extLst>
            </p:cNvPr>
            <p:cNvSpPr/>
            <p:nvPr/>
          </p:nvSpPr>
          <p:spPr>
            <a:xfrm>
              <a:off x="1776745" y="214839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8" name="Cube 717">
              <a:extLst>
                <a:ext uri="{FF2B5EF4-FFF2-40B4-BE49-F238E27FC236}">
                  <a16:creationId xmlns:a16="http://schemas.microsoft.com/office/drawing/2014/main" id="{BFC7B2CE-650E-4DEC-BE04-D9564ABEA05D}"/>
                </a:ext>
              </a:extLst>
            </p:cNvPr>
            <p:cNvSpPr/>
            <p:nvPr/>
          </p:nvSpPr>
          <p:spPr>
            <a:xfrm>
              <a:off x="1776745" y="201075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19" name="Cube 718">
              <a:extLst>
                <a:ext uri="{FF2B5EF4-FFF2-40B4-BE49-F238E27FC236}">
                  <a16:creationId xmlns:a16="http://schemas.microsoft.com/office/drawing/2014/main" id="{20BAF7C9-5E37-4CD4-BA73-D9422D95A076}"/>
                </a:ext>
              </a:extLst>
            </p:cNvPr>
            <p:cNvSpPr/>
            <p:nvPr/>
          </p:nvSpPr>
          <p:spPr>
            <a:xfrm>
              <a:off x="1776745" y="187310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0" name="Cube 719">
              <a:extLst>
                <a:ext uri="{FF2B5EF4-FFF2-40B4-BE49-F238E27FC236}">
                  <a16:creationId xmlns:a16="http://schemas.microsoft.com/office/drawing/2014/main" id="{DD2DE90A-2DCC-4FCE-938C-DED02E2C4E07}"/>
                </a:ext>
              </a:extLst>
            </p:cNvPr>
            <p:cNvSpPr/>
            <p:nvPr/>
          </p:nvSpPr>
          <p:spPr>
            <a:xfrm>
              <a:off x="1776745" y="17354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1" name="Cube 720">
              <a:extLst>
                <a:ext uri="{FF2B5EF4-FFF2-40B4-BE49-F238E27FC236}">
                  <a16:creationId xmlns:a16="http://schemas.microsoft.com/office/drawing/2014/main" id="{3A2BA5A1-8169-4A46-8ABA-0BE4320EB7A9}"/>
                </a:ext>
              </a:extLst>
            </p:cNvPr>
            <p:cNvSpPr/>
            <p:nvPr/>
          </p:nvSpPr>
          <p:spPr>
            <a:xfrm>
              <a:off x="1725554" y="302460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2" name="Cube 721">
              <a:extLst>
                <a:ext uri="{FF2B5EF4-FFF2-40B4-BE49-F238E27FC236}">
                  <a16:creationId xmlns:a16="http://schemas.microsoft.com/office/drawing/2014/main" id="{89CF02E0-01F0-448C-9164-D80B424B83BA}"/>
                </a:ext>
              </a:extLst>
            </p:cNvPr>
            <p:cNvSpPr/>
            <p:nvPr/>
          </p:nvSpPr>
          <p:spPr>
            <a:xfrm>
              <a:off x="1725554" y="288695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3" name="Cube 722">
              <a:extLst>
                <a:ext uri="{FF2B5EF4-FFF2-40B4-BE49-F238E27FC236}">
                  <a16:creationId xmlns:a16="http://schemas.microsoft.com/office/drawing/2014/main" id="{C6E16195-6795-4F92-96EA-E3E470A7E2E6}"/>
                </a:ext>
              </a:extLst>
            </p:cNvPr>
            <p:cNvSpPr/>
            <p:nvPr/>
          </p:nvSpPr>
          <p:spPr>
            <a:xfrm>
              <a:off x="1725554" y="274931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4" name="Cube 723">
              <a:extLst>
                <a:ext uri="{FF2B5EF4-FFF2-40B4-BE49-F238E27FC236}">
                  <a16:creationId xmlns:a16="http://schemas.microsoft.com/office/drawing/2014/main" id="{92751799-9BDA-4EB8-BDDD-B76FD205FA2A}"/>
                </a:ext>
              </a:extLst>
            </p:cNvPr>
            <p:cNvSpPr/>
            <p:nvPr/>
          </p:nvSpPr>
          <p:spPr>
            <a:xfrm>
              <a:off x="1725554" y="261166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5" name="Cube 724">
              <a:extLst>
                <a:ext uri="{FF2B5EF4-FFF2-40B4-BE49-F238E27FC236}">
                  <a16:creationId xmlns:a16="http://schemas.microsoft.com/office/drawing/2014/main" id="{3933B984-32C4-493D-8095-E78CECEFBD84}"/>
                </a:ext>
              </a:extLst>
            </p:cNvPr>
            <p:cNvSpPr/>
            <p:nvPr/>
          </p:nvSpPr>
          <p:spPr>
            <a:xfrm>
              <a:off x="1725554" y="247402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6" name="Cube 725">
              <a:extLst>
                <a:ext uri="{FF2B5EF4-FFF2-40B4-BE49-F238E27FC236}">
                  <a16:creationId xmlns:a16="http://schemas.microsoft.com/office/drawing/2014/main" id="{609148F1-F670-45BD-A31F-C3C0B9E1A168}"/>
                </a:ext>
              </a:extLst>
            </p:cNvPr>
            <p:cNvSpPr/>
            <p:nvPr/>
          </p:nvSpPr>
          <p:spPr>
            <a:xfrm>
              <a:off x="1725554" y="233638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7" name="Cube 726">
              <a:extLst>
                <a:ext uri="{FF2B5EF4-FFF2-40B4-BE49-F238E27FC236}">
                  <a16:creationId xmlns:a16="http://schemas.microsoft.com/office/drawing/2014/main" id="{E6150F59-7A3A-49B8-B200-96A44F4F1638}"/>
                </a:ext>
              </a:extLst>
            </p:cNvPr>
            <p:cNvSpPr/>
            <p:nvPr/>
          </p:nvSpPr>
          <p:spPr>
            <a:xfrm>
              <a:off x="1725554" y="21987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8" name="Cube 727">
              <a:extLst>
                <a:ext uri="{FF2B5EF4-FFF2-40B4-BE49-F238E27FC236}">
                  <a16:creationId xmlns:a16="http://schemas.microsoft.com/office/drawing/2014/main" id="{34672434-E666-4013-848C-B194BB4094EA}"/>
                </a:ext>
              </a:extLst>
            </p:cNvPr>
            <p:cNvSpPr/>
            <p:nvPr/>
          </p:nvSpPr>
          <p:spPr>
            <a:xfrm>
              <a:off x="1725554" y="20610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29" name="Cube 728">
              <a:extLst>
                <a:ext uri="{FF2B5EF4-FFF2-40B4-BE49-F238E27FC236}">
                  <a16:creationId xmlns:a16="http://schemas.microsoft.com/office/drawing/2014/main" id="{E1F8F22D-155C-4FC0-AC69-142901B52EEA}"/>
                </a:ext>
              </a:extLst>
            </p:cNvPr>
            <p:cNvSpPr/>
            <p:nvPr/>
          </p:nvSpPr>
          <p:spPr>
            <a:xfrm>
              <a:off x="1725554" y="192344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0" name="Cube 729">
              <a:extLst>
                <a:ext uri="{FF2B5EF4-FFF2-40B4-BE49-F238E27FC236}">
                  <a16:creationId xmlns:a16="http://schemas.microsoft.com/office/drawing/2014/main" id="{C514C284-F610-4DE5-B39F-5A32BDBEFB7B}"/>
                </a:ext>
              </a:extLst>
            </p:cNvPr>
            <p:cNvSpPr/>
            <p:nvPr/>
          </p:nvSpPr>
          <p:spPr>
            <a:xfrm>
              <a:off x="1725554" y="178580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1" name="Cube 730">
              <a:extLst>
                <a:ext uri="{FF2B5EF4-FFF2-40B4-BE49-F238E27FC236}">
                  <a16:creationId xmlns:a16="http://schemas.microsoft.com/office/drawing/2014/main" id="{C4DB8ED2-D620-40D5-AD89-666F5607F366}"/>
                </a:ext>
              </a:extLst>
            </p:cNvPr>
            <p:cNvSpPr/>
            <p:nvPr/>
          </p:nvSpPr>
          <p:spPr>
            <a:xfrm>
              <a:off x="1676172" y="30721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2" name="Cube 731">
              <a:extLst>
                <a:ext uri="{FF2B5EF4-FFF2-40B4-BE49-F238E27FC236}">
                  <a16:creationId xmlns:a16="http://schemas.microsoft.com/office/drawing/2014/main" id="{2CFA80CC-8FAD-465D-A9FA-7BB4E3F703EA}"/>
                </a:ext>
              </a:extLst>
            </p:cNvPr>
            <p:cNvSpPr/>
            <p:nvPr/>
          </p:nvSpPr>
          <p:spPr>
            <a:xfrm>
              <a:off x="1676172" y="293449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3" name="Cube 732">
              <a:extLst>
                <a:ext uri="{FF2B5EF4-FFF2-40B4-BE49-F238E27FC236}">
                  <a16:creationId xmlns:a16="http://schemas.microsoft.com/office/drawing/2014/main" id="{050054A3-E545-4CDD-8E50-FA2DB77500E3}"/>
                </a:ext>
              </a:extLst>
            </p:cNvPr>
            <p:cNvSpPr/>
            <p:nvPr/>
          </p:nvSpPr>
          <p:spPr>
            <a:xfrm>
              <a:off x="1676172" y="279684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4" name="Cube 733">
              <a:extLst>
                <a:ext uri="{FF2B5EF4-FFF2-40B4-BE49-F238E27FC236}">
                  <a16:creationId xmlns:a16="http://schemas.microsoft.com/office/drawing/2014/main" id="{74E1DC85-0EBC-4223-98C3-FA7012A0F6F4}"/>
                </a:ext>
              </a:extLst>
            </p:cNvPr>
            <p:cNvSpPr/>
            <p:nvPr/>
          </p:nvSpPr>
          <p:spPr>
            <a:xfrm>
              <a:off x="1676172" y="265920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5" name="Cube 734">
              <a:extLst>
                <a:ext uri="{FF2B5EF4-FFF2-40B4-BE49-F238E27FC236}">
                  <a16:creationId xmlns:a16="http://schemas.microsoft.com/office/drawing/2014/main" id="{B2715BD3-B17F-4B20-BC16-888CE8AE6302}"/>
                </a:ext>
              </a:extLst>
            </p:cNvPr>
            <p:cNvSpPr/>
            <p:nvPr/>
          </p:nvSpPr>
          <p:spPr>
            <a:xfrm>
              <a:off x="1676172" y="25215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6" name="Cube 735">
              <a:extLst>
                <a:ext uri="{FF2B5EF4-FFF2-40B4-BE49-F238E27FC236}">
                  <a16:creationId xmlns:a16="http://schemas.microsoft.com/office/drawing/2014/main" id="{D618B287-F265-47F7-87D0-68E7DA86D4E5}"/>
                </a:ext>
              </a:extLst>
            </p:cNvPr>
            <p:cNvSpPr/>
            <p:nvPr/>
          </p:nvSpPr>
          <p:spPr>
            <a:xfrm>
              <a:off x="1676172" y="238391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7" name="Cube 736">
              <a:extLst>
                <a:ext uri="{FF2B5EF4-FFF2-40B4-BE49-F238E27FC236}">
                  <a16:creationId xmlns:a16="http://schemas.microsoft.com/office/drawing/2014/main" id="{D0864587-0FB0-4916-BE36-75BDE38A2223}"/>
                </a:ext>
              </a:extLst>
            </p:cNvPr>
            <p:cNvSpPr/>
            <p:nvPr/>
          </p:nvSpPr>
          <p:spPr>
            <a:xfrm>
              <a:off x="1676172" y="224627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8" name="Cube 737">
              <a:extLst>
                <a:ext uri="{FF2B5EF4-FFF2-40B4-BE49-F238E27FC236}">
                  <a16:creationId xmlns:a16="http://schemas.microsoft.com/office/drawing/2014/main" id="{6E8AC7B1-466D-4DA5-A279-8F726EDD8077}"/>
                </a:ext>
              </a:extLst>
            </p:cNvPr>
            <p:cNvSpPr/>
            <p:nvPr/>
          </p:nvSpPr>
          <p:spPr>
            <a:xfrm>
              <a:off x="1676172" y="210862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39" name="Cube 738">
              <a:extLst>
                <a:ext uri="{FF2B5EF4-FFF2-40B4-BE49-F238E27FC236}">
                  <a16:creationId xmlns:a16="http://schemas.microsoft.com/office/drawing/2014/main" id="{805507FB-3391-406A-8E1B-C788B6159688}"/>
                </a:ext>
              </a:extLst>
            </p:cNvPr>
            <p:cNvSpPr/>
            <p:nvPr/>
          </p:nvSpPr>
          <p:spPr>
            <a:xfrm>
              <a:off x="1676172" y="197098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0" name="Cube 739">
              <a:extLst>
                <a:ext uri="{FF2B5EF4-FFF2-40B4-BE49-F238E27FC236}">
                  <a16:creationId xmlns:a16="http://schemas.microsoft.com/office/drawing/2014/main" id="{2923BAC8-2947-432E-8CBE-92C1C027227D}"/>
                </a:ext>
              </a:extLst>
            </p:cNvPr>
            <p:cNvSpPr/>
            <p:nvPr/>
          </p:nvSpPr>
          <p:spPr>
            <a:xfrm>
              <a:off x="1676172" y="18333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1" name="Cube 740">
              <a:extLst>
                <a:ext uri="{FF2B5EF4-FFF2-40B4-BE49-F238E27FC236}">
                  <a16:creationId xmlns:a16="http://schemas.microsoft.com/office/drawing/2014/main" id="{0BBE3849-E3D5-4B93-9E27-6B52F94AE88A}"/>
                </a:ext>
              </a:extLst>
            </p:cNvPr>
            <p:cNvSpPr/>
            <p:nvPr/>
          </p:nvSpPr>
          <p:spPr>
            <a:xfrm>
              <a:off x="1623942" y="3121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2" name="Cube 741">
              <a:extLst>
                <a:ext uri="{FF2B5EF4-FFF2-40B4-BE49-F238E27FC236}">
                  <a16:creationId xmlns:a16="http://schemas.microsoft.com/office/drawing/2014/main" id="{2F79773F-9676-4915-9834-2CFF76368E80}"/>
                </a:ext>
              </a:extLst>
            </p:cNvPr>
            <p:cNvSpPr/>
            <p:nvPr/>
          </p:nvSpPr>
          <p:spPr>
            <a:xfrm>
              <a:off x="1623942" y="29838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3" name="Cube 742">
              <a:extLst>
                <a:ext uri="{FF2B5EF4-FFF2-40B4-BE49-F238E27FC236}">
                  <a16:creationId xmlns:a16="http://schemas.microsoft.com/office/drawing/2014/main" id="{CA131EB0-4424-4937-A169-112838F7756B}"/>
                </a:ext>
              </a:extLst>
            </p:cNvPr>
            <p:cNvSpPr/>
            <p:nvPr/>
          </p:nvSpPr>
          <p:spPr>
            <a:xfrm>
              <a:off x="1623942" y="284617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4" name="Cube 743">
              <a:extLst>
                <a:ext uri="{FF2B5EF4-FFF2-40B4-BE49-F238E27FC236}">
                  <a16:creationId xmlns:a16="http://schemas.microsoft.com/office/drawing/2014/main" id="{98AE1A1D-9915-4EF9-A425-848E4B01FFAF}"/>
                </a:ext>
              </a:extLst>
            </p:cNvPr>
            <p:cNvSpPr/>
            <p:nvPr/>
          </p:nvSpPr>
          <p:spPr>
            <a:xfrm>
              <a:off x="1623942" y="270852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5" name="Cube 744">
              <a:extLst>
                <a:ext uri="{FF2B5EF4-FFF2-40B4-BE49-F238E27FC236}">
                  <a16:creationId xmlns:a16="http://schemas.microsoft.com/office/drawing/2014/main" id="{465EEC62-5757-4A32-B9FE-13EECA47FFB3}"/>
                </a:ext>
              </a:extLst>
            </p:cNvPr>
            <p:cNvSpPr/>
            <p:nvPr/>
          </p:nvSpPr>
          <p:spPr>
            <a:xfrm>
              <a:off x="1623942" y="257088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6" name="Cube 745">
              <a:extLst>
                <a:ext uri="{FF2B5EF4-FFF2-40B4-BE49-F238E27FC236}">
                  <a16:creationId xmlns:a16="http://schemas.microsoft.com/office/drawing/2014/main" id="{F80D435E-413F-40DD-A367-EF76A1A8937D}"/>
                </a:ext>
              </a:extLst>
            </p:cNvPr>
            <p:cNvSpPr/>
            <p:nvPr/>
          </p:nvSpPr>
          <p:spPr>
            <a:xfrm>
              <a:off x="1623942" y="243323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7" name="Cube 746">
              <a:extLst>
                <a:ext uri="{FF2B5EF4-FFF2-40B4-BE49-F238E27FC236}">
                  <a16:creationId xmlns:a16="http://schemas.microsoft.com/office/drawing/2014/main" id="{B4F1D877-7B09-4ABE-BF30-99C9F9455F71}"/>
                </a:ext>
              </a:extLst>
            </p:cNvPr>
            <p:cNvSpPr/>
            <p:nvPr/>
          </p:nvSpPr>
          <p:spPr>
            <a:xfrm>
              <a:off x="1623942" y="229559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8" name="Cube 747">
              <a:extLst>
                <a:ext uri="{FF2B5EF4-FFF2-40B4-BE49-F238E27FC236}">
                  <a16:creationId xmlns:a16="http://schemas.microsoft.com/office/drawing/2014/main" id="{53DD66A0-14C9-4ED7-97CC-78257C2B460C}"/>
                </a:ext>
              </a:extLst>
            </p:cNvPr>
            <p:cNvSpPr/>
            <p:nvPr/>
          </p:nvSpPr>
          <p:spPr>
            <a:xfrm>
              <a:off x="1623942" y="215795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9" name="Cube 748">
              <a:extLst>
                <a:ext uri="{FF2B5EF4-FFF2-40B4-BE49-F238E27FC236}">
                  <a16:creationId xmlns:a16="http://schemas.microsoft.com/office/drawing/2014/main" id="{421D764A-41FF-4F49-A7E1-4762B6FA62A2}"/>
                </a:ext>
              </a:extLst>
            </p:cNvPr>
            <p:cNvSpPr/>
            <p:nvPr/>
          </p:nvSpPr>
          <p:spPr>
            <a:xfrm>
              <a:off x="1623942" y="202030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0" name="Cube 749">
              <a:extLst>
                <a:ext uri="{FF2B5EF4-FFF2-40B4-BE49-F238E27FC236}">
                  <a16:creationId xmlns:a16="http://schemas.microsoft.com/office/drawing/2014/main" id="{00BC854D-A915-4A5D-8DDD-E57F574E9CF5}"/>
                </a:ext>
              </a:extLst>
            </p:cNvPr>
            <p:cNvSpPr/>
            <p:nvPr/>
          </p:nvSpPr>
          <p:spPr>
            <a:xfrm>
              <a:off x="1623942" y="188266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1" name="Cube 750">
              <a:extLst>
                <a:ext uri="{FF2B5EF4-FFF2-40B4-BE49-F238E27FC236}">
                  <a16:creationId xmlns:a16="http://schemas.microsoft.com/office/drawing/2014/main" id="{EB338482-74DD-4EAA-A3E0-AEB40DF040E6}"/>
                </a:ext>
              </a:extLst>
            </p:cNvPr>
            <p:cNvSpPr/>
            <p:nvPr/>
          </p:nvSpPr>
          <p:spPr>
            <a:xfrm>
              <a:off x="60465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2" name="Cube 751">
              <a:extLst>
                <a:ext uri="{FF2B5EF4-FFF2-40B4-BE49-F238E27FC236}">
                  <a16:creationId xmlns:a16="http://schemas.microsoft.com/office/drawing/2014/main" id="{1DF289A6-8CDB-43B6-842C-C0EF48E8E452}"/>
                </a:ext>
              </a:extLst>
            </p:cNvPr>
            <p:cNvSpPr/>
            <p:nvPr/>
          </p:nvSpPr>
          <p:spPr>
            <a:xfrm>
              <a:off x="76351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3" name="Cube 752">
              <a:extLst>
                <a:ext uri="{FF2B5EF4-FFF2-40B4-BE49-F238E27FC236}">
                  <a16:creationId xmlns:a16="http://schemas.microsoft.com/office/drawing/2014/main" id="{EEF522BA-C9E2-4292-9C37-BDECF3B3C549}"/>
                </a:ext>
              </a:extLst>
            </p:cNvPr>
            <p:cNvSpPr/>
            <p:nvPr/>
          </p:nvSpPr>
          <p:spPr>
            <a:xfrm>
              <a:off x="92237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4" name="Cube 753">
              <a:extLst>
                <a:ext uri="{FF2B5EF4-FFF2-40B4-BE49-F238E27FC236}">
                  <a16:creationId xmlns:a16="http://schemas.microsoft.com/office/drawing/2014/main" id="{7869F260-093B-45EB-B60E-29907DFD00FD}"/>
                </a:ext>
              </a:extLst>
            </p:cNvPr>
            <p:cNvSpPr/>
            <p:nvPr/>
          </p:nvSpPr>
          <p:spPr>
            <a:xfrm>
              <a:off x="108123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5" name="Cube 754">
              <a:extLst>
                <a:ext uri="{FF2B5EF4-FFF2-40B4-BE49-F238E27FC236}">
                  <a16:creationId xmlns:a16="http://schemas.microsoft.com/office/drawing/2014/main" id="{F35300A3-096D-454E-A802-06A8487E3BC2}"/>
                </a:ext>
              </a:extLst>
            </p:cNvPr>
            <p:cNvSpPr/>
            <p:nvPr/>
          </p:nvSpPr>
          <p:spPr>
            <a:xfrm>
              <a:off x="1240089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6" name="Cube 755">
              <a:extLst>
                <a:ext uri="{FF2B5EF4-FFF2-40B4-BE49-F238E27FC236}">
                  <a16:creationId xmlns:a16="http://schemas.microsoft.com/office/drawing/2014/main" id="{4C81537E-07CA-47EF-AA0D-3AC0A93E7405}"/>
                </a:ext>
              </a:extLst>
            </p:cNvPr>
            <p:cNvSpPr/>
            <p:nvPr/>
          </p:nvSpPr>
          <p:spPr>
            <a:xfrm>
              <a:off x="1398949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7" name="Cube 756">
              <a:extLst>
                <a:ext uri="{FF2B5EF4-FFF2-40B4-BE49-F238E27FC236}">
                  <a16:creationId xmlns:a16="http://schemas.microsoft.com/office/drawing/2014/main" id="{4A53E9A0-9C06-44F1-9735-4429E949317E}"/>
                </a:ext>
              </a:extLst>
            </p:cNvPr>
            <p:cNvSpPr/>
            <p:nvPr/>
          </p:nvSpPr>
          <p:spPr>
            <a:xfrm>
              <a:off x="1557809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8" name="Cube 757">
              <a:extLst>
                <a:ext uri="{FF2B5EF4-FFF2-40B4-BE49-F238E27FC236}">
                  <a16:creationId xmlns:a16="http://schemas.microsoft.com/office/drawing/2014/main" id="{F82727F1-7C2A-4C25-BBF4-71FAFFCB322E}"/>
                </a:ext>
              </a:extLst>
            </p:cNvPr>
            <p:cNvSpPr/>
            <p:nvPr/>
          </p:nvSpPr>
          <p:spPr>
            <a:xfrm>
              <a:off x="1716668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9" name="Cube 758">
              <a:extLst>
                <a:ext uri="{FF2B5EF4-FFF2-40B4-BE49-F238E27FC236}">
                  <a16:creationId xmlns:a16="http://schemas.microsoft.com/office/drawing/2014/main" id="{DC128033-1B3A-4E8A-8834-9B99E3921D06}"/>
                </a:ext>
              </a:extLst>
            </p:cNvPr>
            <p:cNvSpPr/>
            <p:nvPr/>
          </p:nvSpPr>
          <p:spPr>
            <a:xfrm>
              <a:off x="1875528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0" name="Cube 759">
              <a:extLst>
                <a:ext uri="{FF2B5EF4-FFF2-40B4-BE49-F238E27FC236}">
                  <a16:creationId xmlns:a16="http://schemas.microsoft.com/office/drawing/2014/main" id="{6E158AD0-28B0-462A-84AE-15E63432B983}"/>
                </a:ext>
              </a:extLst>
            </p:cNvPr>
            <p:cNvSpPr/>
            <p:nvPr/>
          </p:nvSpPr>
          <p:spPr>
            <a:xfrm>
              <a:off x="2034384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1" name="Cube 760">
              <a:extLst>
                <a:ext uri="{FF2B5EF4-FFF2-40B4-BE49-F238E27FC236}">
                  <a16:creationId xmlns:a16="http://schemas.microsoft.com/office/drawing/2014/main" id="{D82FA91D-6441-4DAF-ACB8-5486D0536220}"/>
                </a:ext>
              </a:extLst>
            </p:cNvPr>
            <p:cNvSpPr/>
            <p:nvPr/>
          </p:nvSpPr>
          <p:spPr>
            <a:xfrm>
              <a:off x="551887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2" name="Cube 761">
              <a:extLst>
                <a:ext uri="{FF2B5EF4-FFF2-40B4-BE49-F238E27FC236}">
                  <a16:creationId xmlns:a16="http://schemas.microsoft.com/office/drawing/2014/main" id="{B7D109E6-13E7-4B12-B116-B9AF25A0F902}"/>
                </a:ext>
              </a:extLst>
            </p:cNvPr>
            <p:cNvSpPr/>
            <p:nvPr/>
          </p:nvSpPr>
          <p:spPr>
            <a:xfrm>
              <a:off x="710747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3" name="Cube 762">
              <a:extLst>
                <a:ext uri="{FF2B5EF4-FFF2-40B4-BE49-F238E27FC236}">
                  <a16:creationId xmlns:a16="http://schemas.microsoft.com/office/drawing/2014/main" id="{2F79ECBD-820A-4C6F-8E39-BF4CD9BFF478}"/>
                </a:ext>
              </a:extLst>
            </p:cNvPr>
            <p:cNvSpPr/>
            <p:nvPr/>
          </p:nvSpPr>
          <p:spPr>
            <a:xfrm>
              <a:off x="869606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4" name="Cube 763">
              <a:extLst>
                <a:ext uri="{FF2B5EF4-FFF2-40B4-BE49-F238E27FC236}">
                  <a16:creationId xmlns:a16="http://schemas.microsoft.com/office/drawing/2014/main" id="{A1955A5C-196D-42CE-8A3E-AD5BA6FB95AE}"/>
                </a:ext>
              </a:extLst>
            </p:cNvPr>
            <p:cNvSpPr/>
            <p:nvPr/>
          </p:nvSpPr>
          <p:spPr>
            <a:xfrm>
              <a:off x="1028466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5" name="Cube 764">
              <a:extLst>
                <a:ext uri="{FF2B5EF4-FFF2-40B4-BE49-F238E27FC236}">
                  <a16:creationId xmlns:a16="http://schemas.microsoft.com/office/drawing/2014/main" id="{96F7BDEA-64BA-49B6-BD1A-6D4DD9F624E8}"/>
                </a:ext>
              </a:extLst>
            </p:cNvPr>
            <p:cNvSpPr/>
            <p:nvPr/>
          </p:nvSpPr>
          <p:spPr>
            <a:xfrm>
              <a:off x="1187326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6" name="Cube 765">
              <a:extLst>
                <a:ext uri="{FF2B5EF4-FFF2-40B4-BE49-F238E27FC236}">
                  <a16:creationId xmlns:a16="http://schemas.microsoft.com/office/drawing/2014/main" id="{14B31667-AA1F-44E9-A6ED-2FD5180739FA}"/>
                </a:ext>
              </a:extLst>
            </p:cNvPr>
            <p:cNvSpPr/>
            <p:nvPr/>
          </p:nvSpPr>
          <p:spPr>
            <a:xfrm>
              <a:off x="1346185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7" name="Cube 766">
              <a:extLst>
                <a:ext uri="{FF2B5EF4-FFF2-40B4-BE49-F238E27FC236}">
                  <a16:creationId xmlns:a16="http://schemas.microsoft.com/office/drawing/2014/main" id="{96595371-AAB7-4BD2-862C-3F8294B50793}"/>
                </a:ext>
              </a:extLst>
            </p:cNvPr>
            <p:cNvSpPr/>
            <p:nvPr/>
          </p:nvSpPr>
          <p:spPr>
            <a:xfrm>
              <a:off x="1505045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8" name="Cube 767">
              <a:extLst>
                <a:ext uri="{FF2B5EF4-FFF2-40B4-BE49-F238E27FC236}">
                  <a16:creationId xmlns:a16="http://schemas.microsoft.com/office/drawing/2014/main" id="{FD627BAF-34D2-4FCC-AEA5-A78B3D49FEEF}"/>
                </a:ext>
              </a:extLst>
            </p:cNvPr>
            <p:cNvSpPr/>
            <p:nvPr/>
          </p:nvSpPr>
          <p:spPr>
            <a:xfrm>
              <a:off x="1663905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9" name="Cube 768">
              <a:extLst>
                <a:ext uri="{FF2B5EF4-FFF2-40B4-BE49-F238E27FC236}">
                  <a16:creationId xmlns:a16="http://schemas.microsoft.com/office/drawing/2014/main" id="{C0DBA997-4E06-4A98-A9CA-C0BA5507527C}"/>
                </a:ext>
              </a:extLst>
            </p:cNvPr>
            <p:cNvSpPr/>
            <p:nvPr/>
          </p:nvSpPr>
          <p:spPr>
            <a:xfrm>
              <a:off x="1822764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0" name="Cube 769">
              <a:extLst>
                <a:ext uri="{FF2B5EF4-FFF2-40B4-BE49-F238E27FC236}">
                  <a16:creationId xmlns:a16="http://schemas.microsoft.com/office/drawing/2014/main" id="{261E381D-B415-4061-916F-375ED7A28005}"/>
                </a:ext>
              </a:extLst>
            </p:cNvPr>
            <p:cNvSpPr/>
            <p:nvPr/>
          </p:nvSpPr>
          <p:spPr>
            <a:xfrm>
              <a:off x="1981621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1" name="Cube 770">
              <a:extLst>
                <a:ext uri="{FF2B5EF4-FFF2-40B4-BE49-F238E27FC236}">
                  <a16:creationId xmlns:a16="http://schemas.microsoft.com/office/drawing/2014/main" id="{061476E9-95A5-4C00-96D2-831E938AE75F}"/>
                </a:ext>
              </a:extLst>
            </p:cNvPr>
            <p:cNvSpPr/>
            <p:nvPr/>
          </p:nvSpPr>
          <p:spPr>
            <a:xfrm>
              <a:off x="500714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2" name="Cube 771">
              <a:extLst>
                <a:ext uri="{FF2B5EF4-FFF2-40B4-BE49-F238E27FC236}">
                  <a16:creationId xmlns:a16="http://schemas.microsoft.com/office/drawing/2014/main" id="{67299745-0EB5-4A35-A4E8-CD2100E87E91}"/>
                </a:ext>
              </a:extLst>
            </p:cNvPr>
            <p:cNvSpPr/>
            <p:nvPr/>
          </p:nvSpPr>
          <p:spPr>
            <a:xfrm>
              <a:off x="659574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3" name="Cube 772">
              <a:extLst>
                <a:ext uri="{FF2B5EF4-FFF2-40B4-BE49-F238E27FC236}">
                  <a16:creationId xmlns:a16="http://schemas.microsoft.com/office/drawing/2014/main" id="{0DA7A6E8-2EF8-4548-8950-A6853F6427E8}"/>
                </a:ext>
              </a:extLst>
            </p:cNvPr>
            <p:cNvSpPr/>
            <p:nvPr/>
          </p:nvSpPr>
          <p:spPr>
            <a:xfrm>
              <a:off x="818433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4" name="Cube 773">
              <a:extLst>
                <a:ext uri="{FF2B5EF4-FFF2-40B4-BE49-F238E27FC236}">
                  <a16:creationId xmlns:a16="http://schemas.microsoft.com/office/drawing/2014/main" id="{ED4B9A4C-2F98-4FAE-9D0E-CA9A95A0550C}"/>
                </a:ext>
              </a:extLst>
            </p:cNvPr>
            <p:cNvSpPr/>
            <p:nvPr/>
          </p:nvSpPr>
          <p:spPr>
            <a:xfrm>
              <a:off x="977293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5" name="Cube 774">
              <a:extLst>
                <a:ext uri="{FF2B5EF4-FFF2-40B4-BE49-F238E27FC236}">
                  <a16:creationId xmlns:a16="http://schemas.microsoft.com/office/drawing/2014/main" id="{3A5B1C1C-D647-453C-B39C-444DECE0B2F5}"/>
                </a:ext>
              </a:extLst>
            </p:cNvPr>
            <p:cNvSpPr/>
            <p:nvPr/>
          </p:nvSpPr>
          <p:spPr>
            <a:xfrm>
              <a:off x="1136153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6" name="Cube 775">
              <a:extLst>
                <a:ext uri="{FF2B5EF4-FFF2-40B4-BE49-F238E27FC236}">
                  <a16:creationId xmlns:a16="http://schemas.microsoft.com/office/drawing/2014/main" id="{2904A97D-3C9C-4CB3-B1D2-15A57C1F2BC3}"/>
                </a:ext>
              </a:extLst>
            </p:cNvPr>
            <p:cNvSpPr/>
            <p:nvPr/>
          </p:nvSpPr>
          <p:spPr>
            <a:xfrm>
              <a:off x="1295012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7" name="Cube 776">
              <a:extLst>
                <a:ext uri="{FF2B5EF4-FFF2-40B4-BE49-F238E27FC236}">
                  <a16:creationId xmlns:a16="http://schemas.microsoft.com/office/drawing/2014/main" id="{000B8FD6-ED8F-4354-BEFA-A2EA1C2130A5}"/>
                </a:ext>
              </a:extLst>
            </p:cNvPr>
            <p:cNvSpPr/>
            <p:nvPr/>
          </p:nvSpPr>
          <p:spPr>
            <a:xfrm>
              <a:off x="1453872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8" name="Cube 777">
              <a:extLst>
                <a:ext uri="{FF2B5EF4-FFF2-40B4-BE49-F238E27FC236}">
                  <a16:creationId xmlns:a16="http://schemas.microsoft.com/office/drawing/2014/main" id="{F5AB755B-0DA7-44F0-BE64-B85EAA53C6CF}"/>
                </a:ext>
              </a:extLst>
            </p:cNvPr>
            <p:cNvSpPr/>
            <p:nvPr/>
          </p:nvSpPr>
          <p:spPr>
            <a:xfrm>
              <a:off x="1612732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79" name="Cube 778">
              <a:extLst>
                <a:ext uri="{FF2B5EF4-FFF2-40B4-BE49-F238E27FC236}">
                  <a16:creationId xmlns:a16="http://schemas.microsoft.com/office/drawing/2014/main" id="{24C54825-A815-423E-AD7C-91A784A14BBA}"/>
                </a:ext>
              </a:extLst>
            </p:cNvPr>
            <p:cNvSpPr/>
            <p:nvPr/>
          </p:nvSpPr>
          <p:spPr>
            <a:xfrm>
              <a:off x="1771591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0" name="Cube 779">
              <a:extLst>
                <a:ext uri="{FF2B5EF4-FFF2-40B4-BE49-F238E27FC236}">
                  <a16:creationId xmlns:a16="http://schemas.microsoft.com/office/drawing/2014/main" id="{3F381101-A522-4E0B-A3DD-B581F537990C}"/>
                </a:ext>
              </a:extLst>
            </p:cNvPr>
            <p:cNvSpPr/>
            <p:nvPr/>
          </p:nvSpPr>
          <p:spPr>
            <a:xfrm>
              <a:off x="1930447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1" name="Cube 780">
              <a:extLst>
                <a:ext uri="{FF2B5EF4-FFF2-40B4-BE49-F238E27FC236}">
                  <a16:creationId xmlns:a16="http://schemas.microsoft.com/office/drawing/2014/main" id="{DF2A7EE4-AB43-47E2-8579-34581B1D3B8D}"/>
                </a:ext>
              </a:extLst>
            </p:cNvPr>
            <p:cNvSpPr/>
            <p:nvPr/>
          </p:nvSpPr>
          <p:spPr>
            <a:xfrm>
              <a:off x="449515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2" name="Cube 781">
              <a:extLst>
                <a:ext uri="{FF2B5EF4-FFF2-40B4-BE49-F238E27FC236}">
                  <a16:creationId xmlns:a16="http://schemas.microsoft.com/office/drawing/2014/main" id="{7E324632-BDA5-4DDF-939E-BF3199706D12}"/>
                </a:ext>
              </a:extLst>
            </p:cNvPr>
            <p:cNvSpPr/>
            <p:nvPr/>
          </p:nvSpPr>
          <p:spPr>
            <a:xfrm>
              <a:off x="608374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3" name="Cube 782">
              <a:extLst>
                <a:ext uri="{FF2B5EF4-FFF2-40B4-BE49-F238E27FC236}">
                  <a16:creationId xmlns:a16="http://schemas.microsoft.com/office/drawing/2014/main" id="{43873FF1-C494-404E-8693-1707D6897549}"/>
                </a:ext>
              </a:extLst>
            </p:cNvPr>
            <p:cNvSpPr/>
            <p:nvPr/>
          </p:nvSpPr>
          <p:spPr>
            <a:xfrm>
              <a:off x="767234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4" name="Cube 783">
              <a:extLst>
                <a:ext uri="{FF2B5EF4-FFF2-40B4-BE49-F238E27FC236}">
                  <a16:creationId xmlns:a16="http://schemas.microsoft.com/office/drawing/2014/main" id="{63325339-28E1-4BEB-8E9D-DC957F83CECA}"/>
                </a:ext>
              </a:extLst>
            </p:cNvPr>
            <p:cNvSpPr/>
            <p:nvPr/>
          </p:nvSpPr>
          <p:spPr>
            <a:xfrm>
              <a:off x="926094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5" name="Cube 784">
              <a:extLst>
                <a:ext uri="{FF2B5EF4-FFF2-40B4-BE49-F238E27FC236}">
                  <a16:creationId xmlns:a16="http://schemas.microsoft.com/office/drawing/2014/main" id="{A13D23B5-80C6-4F06-96A2-E33223A6BFB9}"/>
                </a:ext>
              </a:extLst>
            </p:cNvPr>
            <p:cNvSpPr/>
            <p:nvPr/>
          </p:nvSpPr>
          <p:spPr>
            <a:xfrm>
              <a:off x="1084953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6" name="Cube 785">
              <a:extLst>
                <a:ext uri="{FF2B5EF4-FFF2-40B4-BE49-F238E27FC236}">
                  <a16:creationId xmlns:a16="http://schemas.microsoft.com/office/drawing/2014/main" id="{A4D6D84E-AF16-483B-AE7F-A678773704B9}"/>
                </a:ext>
              </a:extLst>
            </p:cNvPr>
            <p:cNvSpPr/>
            <p:nvPr/>
          </p:nvSpPr>
          <p:spPr>
            <a:xfrm>
              <a:off x="1243813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7" name="Cube 786">
              <a:extLst>
                <a:ext uri="{FF2B5EF4-FFF2-40B4-BE49-F238E27FC236}">
                  <a16:creationId xmlns:a16="http://schemas.microsoft.com/office/drawing/2014/main" id="{6AFBABF8-0CDE-44D0-A381-DFFDF401D94A}"/>
                </a:ext>
              </a:extLst>
            </p:cNvPr>
            <p:cNvSpPr/>
            <p:nvPr/>
          </p:nvSpPr>
          <p:spPr>
            <a:xfrm>
              <a:off x="1402673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8" name="Cube 787">
              <a:extLst>
                <a:ext uri="{FF2B5EF4-FFF2-40B4-BE49-F238E27FC236}">
                  <a16:creationId xmlns:a16="http://schemas.microsoft.com/office/drawing/2014/main" id="{6707A99A-06E7-4DF4-ADEA-8923BA6845D4}"/>
                </a:ext>
              </a:extLst>
            </p:cNvPr>
            <p:cNvSpPr/>
            <p:nvPr/>
          </p:nvSpPr>
          <p:spPr>
            <a:xfrm>
              <a:off x="1561532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89" name="Cube 788">
              <a:extLst>
                <a:ext uri="{FF2B5EF4-FFF2-40B4-BE49-F238E27FC236}">
                  <a16:creationId xmlns:a16="http://schemas.microsoft.com/office/drawing/2014/main" id="{4A569917-A23E-429F-B646-AA3FEC5D4A58}"/>
                </a:ext>
              </a:extLst>
            </p:cNvPr>
            <p:cNvSpPr/>
            <p:nvPr/>
          </p:nvSpPr>
          <p:spPr>
            <a:xfrm>
              <a:off x="1720392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0" name="Cube 789">
              <a:extLst>
                <a:ext uri="{FF2B5EF4-FFF2-40B4-BE49-F238E27FC236}">
                  <a16:creationId xmlns:a16="http://schemas.microsoft.com/office/drawing/2014/main" id="{36CFC010-3566-4DEF-940A-02F808613F67}"/>
                </a:ext>
              </a:extLst>
            </p:cNvPr>
            <p:cNvSpPr/>
            <p:nvPr/>
          </p:nvSpPr>
          <p:spPr>
            <a:xfrm>
              <a:off x="1879248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1" name="Cube 790">
              <a:extLst>
                <a:ext uri="{FF2B5EF4-FFF2-40B4-BE49-F238E27FC236}">
                  <a16:creationId xmlns:a16="http://schemas.microsoft.com/office/drawing/2014/main" id="{1F9FECCB-07C5-4930-8877-4CF776C95FDA}"/>
                </a:ext>
              </a:extLst>
            </p:cNvPr>
            <p:cNvSpPr/>
            <p:nvPr/>
          </p:nvSpPr>
          <p:spPr>
            <a:xfrm>
              <a:off x="398315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2" name="Cube 791">
              <a:extLst>
                <a:ext uri="{FF2B5EF4-FFF2-40B4-BE49-F238E27FC236}">
                  <a16:creationId xmlns:a16="http://schemas.microsoft.com/office/drawing/2014/main" id="{A2D7210F-3422-42E5-8216-08EC0655B3DB}"/>
                </a:ext>
              </a:extLst>
            </p:cNvPr>
            <p:cNvSpPr/>
            <p:nvPr/>
          </p:nvSpPr>
          <p:spPr>
            <a:xfrm>
              <a:off x="557175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3" name="Cube 792">
              <a:extLst>
                <a:ext uri="{FF2B5EF4-FFF2-40B4-BE49-F238E27FC236}">
                  <a16:creationId xmlns:a16="http://schemas.microsoft.com/office/drawing/2014/main" id="{1737FA36-045A-4069-ADDD-ED1F20489149}"/>
                </a:ext>
              </a:extLst>
            </p:cNvPr>
            <p:cNvSpPr/>
            <p:nvPr/>
          </p:nvSpPr>
          <p:spPr>
            <a:xfrm>
              <a:off x="716035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4" name="Cube 793">
              <a:extLst>
                <a:ext uri="{FF2B5EF4-FFF2-40B4-BE49-F238E27FC236}">
                  <a16:creationId xmlns:a16="http://schemas.microsoft.com/office/drawing/2014/main" id="{CEE02AEE-5EB8-4AC4-BEDD-4B7F5DCCCA12}"/>
                </a:ext>
              </a:extLst>
            </p:cNvPr>
            <p:cNvSpPr/>
            <p:nvPr/>
          </p:nvSpPr>
          <p:spPr>
            <a:xfrm>
              <a:off x="874894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5" name="Cube 794">
              <a:extLst>
                <a:ext uri="{FF2B5EF4-FFF2-40B4-BE49-F238E27FC236}">
                  <a16:creationId xmlns:a16="http://schemas.microsoft.com/office/drawing/2014/main" id="{DA86C01F-31B3-493C-826E-C1A5E02195B4}"/>
                </a:ext>
              </a:extLst>
            </p:cNvPr>
            <p:cNvSpPr/>
            <p:nvPr/>
          </p:nvSpPr>
          <p:spPr>
            <a:xfrm>
              <a:off x="1033754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6" name="Cube 795">
              <a:extLst>
                <a:ext uri="{FF2B5EF4-FFF2-40B4-BE49-F238E27FC236}">
                  <a16:creationId xmlns:a16="http://schemas.microsoft.com/office/drawing/2014/main" id="{A1C76621-7ADE-4359-AB56-FE25EBBEB913}"/>
                </a:ext>
              </a:extLst>
            </p:cNvPr>
            <p:cNvSpPr/>
            <p:nvPr/>
          </p:nvSpPr>
          <p:spPr>
            <a:xfrm>
              <a:off x="1192614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7" name="Cube 796">
              <a:extLst>
                <a:ext uri="{FF2B5EF4-FFF2-40B4-BE49-F238E27FC236}">
                  <a16:creationId xmlns:a16="http://schemas.microsoft.com/office/drawing/2014/main" id="{993D566F-7B51-44B7-8100-60A6E7DBFCB9}"/>
                </a:ext>
              </a:extLst>
            </p:cNvPr>
            <p:cNvSpPr/>
            <p:nvPr/>
          </p:nvSpPr>
          <p:spPr>
            <a:xfrm>
              <a:off x="1351473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8" name="Cube 797">
              <a:extLst>
                <a:ext uri="{FF2B5EF4-FFF2-40B4-BE49-F238E27FC236}">
                  <a16:creationId xmlns:a16="http://schemas.microsoft.com/office/drawing/2014/main" id="{A56D9D6B-110D-4710-ABD1-12A2ED72E6AB}"/>
                </a:ext>
              </a:extLst>
            </p:cNvPr>
            <p:cNvSpPr/>
            <p:nvPr/>
          </p:nvSpPr>
          <p:spPr>
            <a:xfrm>
              <a:off x="1510333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9" name="Cube 798">
              <a:extLst>
                <a:ext uri="{FF2B5EF4-FFF2-40B4-BE49-F238E27FC236}">
                  <a16:creationId xmlns:a16="http://schemas.microsoft.com/office/drawing/2014/main" id="{A4EB6288-105B-459A-B3C1-BA9F1550B2C2}"/>
                </a:ext>
              </a:extLst>
            </p:cNvPr>
            <p:cNvSpPr/>
            <p:nvPr/>
          </p:nvSpPr>
          <p:spPr>
            <a:xfrm>
              <a:off x="1669193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0" name="Cube 799">
              <a:extLst>
                <a:ext uri="{FF2B5EF4-FFF2-40B4-BE49-F238E27FC236}">
                  <a16:creationId xmlns:a16="http://schemas.microsoft.com/office/drawing/2014/main" id="{9FBE5D7F-C410-4D39-88E0-932F71870E4E}"/>
                </a:ext>
              </a:extLst>
            </p:cNvPr>
            <p:cNvSpPr/>
            <p:nvPr/>
          </p:nvSpPr>
          <p:spPr>
            <a:xfrm>
              <a:off x="1828049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1" name="Cube 800">
              <a:extLst>
                <a:ext uri="{FF2B5EF4-FFF2-40B4-BE49-F238E27FC236}">
                  <a16:creationId xmlns:a16="http://schemas.microsoft.com/office/drawing/2014/main" id="{31B4FF61-196B-4058-91FC-B52FF6210427}"/>
                </a:ext>
              </a:extLst>
            </p:cNvPr>
            <p:cNvSpPr/>
            <p:nvPr/>
          </p:nvSpPr>
          <p:spPr>
            <a:xfrm>
              <a:off x="347116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2" name="Cube 801">
              <a:extLst>
                <a:ext uri="{FF2B5EF4-FFF2-40B4-BE49-F238E27FC236}">
                  <a16:creationId xmlns:a16="http://schemas.microsoft.com/office/drawing/2014/main" id="{777AC52C-AC7A-4BE0-A9FF-B8310EE84BA5}"/>
                </a:ext>
              </a:extLst>
            </p:cNvPr>
            <p:cNvSpPr/>
            <p:nvPr/>
          </p:nvSpPr>
          <p:spPr>
            <a:xfrm>
              <a:off x="505976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3" name="Cube 802">
              <a:extLst>
                <a:ext uri="{FF2B5EF4-FFF2-40B4-BE49-F238E27FC236}">
                  <a16:creationId xmlns:a16="http://schemas.microsoft.com/office/drawing/2014/main" id="{7C930C35-9669-448C-B1A6-16EFFC3D33A7}"/>
                </a:ext>
              </a:extLst>
            </p:cNvPr>
            <p:cNvSpPr/>
            <p:nvPr/>
          </p:nvSpPr>
          <p:spPr>
            <a:xfrm>
              <a:off x="66483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4" name="Cube 803">
              <a:extLst>
                <a:ext uri="{FF2B5EF4-FFF2-40B4-BE49-F238E27FC236}">
                  <a16:creationId xmlns:a16="http://schemas.microsoft.com/office/drawing/2014/main" id="{E4D00CA2-A9B5-4218-A793-4EBCF326AD7B}"/>
                </a:ext>
              </a:extLst>
            </p:cNvPr>
            <p:cNvSpPr/>
            <p:nvPr/>
          </p:nvSpPr>
          <p:spPr>
            <a:xfrm>
              <a:off x="82369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5" name="Cube 804">
              <a:extLst>
                <a:ext uri="{FF2B5EF4-FFF2-40B4-BE49-F238E27FC236}">
                  <a16:creationId xmlns:a16="http://schemas.microsoft.com/office/drawing/2014/main" id="{AC49455A-D7AB-4D79-A16C-FD03031FB61A}"/>
                </a:ext>
              </a:extLst>
            </p:cNvPr>
            <p:cNvSpPr/>
            <p:nvPr/>
          </p:nvSpPr>
          <p:spPr>
            <a:xfrm>
              <a:off x="98255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6" name="Cube 805">
              <a:extLst>
                <a:ext uri="{FF2B5EF4-FFF2-40B4-BE49-F238E27FC236}">
                  <a16:creationId xmlns:a16="http://schemas.microsoft.com/office/drawing/2014/main" id="{3D2BC5B5-C47E-434F-98FF-E5A7E2A555EF}"/>
                </a:ext>
              </a:extLst>
            </p:cNvPr>
            <p:cNvSpPr/>
            <p:nvPr/>
          </p:nvSpPr>
          <p:spPr>
            <a:xfrm>
              <a:off x="114141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7" name="Cube 806">
              <a:extLst>
                <a:ext uri="{FF2B5EF4-FFF2-40B4-BE49-F238E27FC236}">
                  <a16:creationId xmlns:a16="http://schemas.microsoft.com/office/drawing/2014/main" id="{5B17A439-ACBC-4F64-BC3B-04CEE62FDFDE}"/>
                </a:ext>
              </a:extLst>
            </p:cNvPr>
            <p:cNvSpPr/>
            <p:nvPr/>
          </p:nvSpPr>
          <p:spPr>
            <a:xfrm>
              <a:off x="1300274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8" name="Cube 807">
              <a:extLst>
                <a:ext uri="{FF2B5EF4-FFF2-40B4-BE49-F238E27FC236}">
                  <a16:creationId xmlns:a16="http://schemas.microsoft.com/office/drawing/2014/main" id="{DC995C49-87B6-453C-A8DE-F7DD5E40C9C1}"/>
                </a:ext>
              </a:extLst>
            </p:cNvPr>
            <p:cNvSpPr/>
            <p:nvPr/>
          </p:nvSpPr>
          <p:spPr>
            <a:xfrm>
              <a:off x="1459134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9" name="Cube 808">
              <a:extLst>
                <a:ext uri="{FF2B5EF4-FFF2-40B4-BE49-F238E27FC236}">
                  <a16:creationId xmlns:a16="http://schemas.microsoft.com/office/drawing/2014/main" id="{409AFE21-37B7-4F41-AC7E-C1EEF7BF82C6}"/>
                </a:ext>
              </a:extLst>
            </p:cNvPr>
            <p:cNvSpPr/>
            <p:nvPr/>
          </p:nvSpPr>
          <p:spPr>
            <a:xfrm>
              <a:off x="1617994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0" name="Cube 809">
              <a:extLst>
                <a:ext uri="{FF2B5EF4-FFF2-40B4-BE49-F238E27FC236}">
                  <a16:creationId xmlns:a16="http://schemas.microsoft.com/office/drawing/2014/main" id="{45115B8B-D83E-4E73-AC4E-68ED81C15551}"/>
                </a:ext>
              </a:extLst>
            </p:cNvPr>
            <p:cNvSpPr/>
            <p:nvPr/>
          </p:nvSpPr>
          <p:spPr>
            <a:xfrm>
              <a:off x="1776850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1" name="Cube 810">
              <a:extLst>
                <a:ext uri="{FF2B5EF4-FFF2-40B4-BE49-F238E27FC236}">
                  <a16:creationId xmlns:a16="http://schemas.microsoft.com/office/drawing/2014/main" id="{FFB806A0-7C61-49CF-B3CA-BEC1E139FFBC}"/>
                </a:ext>
              </a:extLst>
            </p:cNvPr>
            <p:cNvSpPr/>
            <p:nvPr/>
          </p:nvSpPr>
          <p:spPr>
            <a:xfrm>
              <a:off x="295917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2" name="Cube 811">
              <a:extLst>
                <a:ext uri="{FF2B5EF4-FFF2-40B4-BE49-F238E27FC236}">
                  <a16:creationId xmlns:a16="http://schemas.microsoft.com/office/drawing/2014/main" id="{89CCB906-E869-4902-B9D8-9F7C4C0089A4}"/>
                </a:ext>
              </a:extLst>
            </p:cNvPr>
            <p:cNvSpPr/>
            <p:nvPr/>
          </p:nvSpPr>
          <p:spPr>
            <a:xfrm>
              <a:off x="45477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3" name="Cube 812">
              <a:extLst>
                <a:ext uri="{FF2B5EF4-FFF2-40B4-BE49-F238E27FC236}">
                  <a16:creationId xmlns:a16="http://schemas.microsoft.com/office/drawing/2014/main" id="{CEF9A229-C719-4316-A6A7-73C90410B072}"/>
                </a:ext>
              </a:extLst>
            </p:cNvPr>
            <p:cNvSpPr/>
            <p:nvPr/>
          </p:nvSpPr>
          <p:spPr>
            <a:xfrm>
              <a:off x="61363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4" name="Cube 813">
              <a:extLst>
                <a:ext uri="{FF2B5EF4-FFF2-40B4-BE49-F238E27FC236}">
                  <a16:creationId xmlns:a16="http://schemas.microsoft.com/office/drawing/2014/main" id="{13A4682A-F2C1-46C8-A647-3CB981ED7677}"/>
                </a:ext>
              </a:extLst>
            </p:cNvPr>
            <p:cNvSpPr/>
            <p:nvPr/>
          </p:nvSpPr>
          <p:spPr>
            <a:xfrm>
              <a:off x="77249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5" name="Cube 814">
              <a:extLst>
                <a:ext uri="{FF2B5EF4-FFF2-40B4-BE49-F238E27FC236}">
                  <a16:creationId xmlns:a16="http://schemas.microsoft.com/office/drawing/2014/main" id="{03CF73D0-A3CC-41DD-878D-E254F18FDB1E}"/>
                </a:ext>
              </a:extLst>
            </p:cNvPr>
            <p:cNvSpPr/>
            <p:nvPr/>
          </p:nvSpPr>
          <p:spPr>
            <a:xfrm>
              <a:off x="93135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6" name="Cube 815">
              <a:extLst>
                <a:ext uri="{FF2B5EF4-FFF2-40B4-BE49-F238E27FC236}">
                  <a16:creationId xmlns:a16="http://schemas.microsoft.com/office/drawing/2014/main" id="{FCCD06D4-B984-406B-A7C1-DF64A33D2822}"/>
                </a:ext>
              </a:extLst>
            </p:cNvPr>
            <p:cNvSpPr/>
            <p:nvPr/>
          </p:nvSpPr>
          <p:spPr>
            <a:xfrm>
              <a:off x="1090215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7" name="Cube 816">
              <a:extLst>
                <a:ext uri="{FF2B5EF4-FFF2-40B4-BE49-F238E27FC236}">
                  <a16:creationId xmlns:a16="http://schemas.microsoft.com/office/drawing/2014/main" id="{FBC3980C-FBCD-449A-A38C-45DED943B8D9}"/>
                </a:ext>
              </a:extLst>
            </p:cNvPr>
            <p:cNvSpPr/>
            <p:nvPr/>
          </p:nvSpPr>
          <p:spPr>
            <a:xfrm>
              <a:off x="1249075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8" name="Cube 817">
              <a:extLst>
                <a:ext uri="{FF2B5EF4-FFF2-40B4-BE49-F238E27FC236}">
                  <a16:creationId xmlns:a16="http://schemas.microsoft.com/office/drawing/2014/main" id="{6DC9D4BA-3AA6-44B7-AEA9-E234B5B157EC}"/>
                </a:ext>
              </a:extLst>
            </p:cNvPr>
            <p:cNvSpPr/>
            <p:nvPr/>
          </p:nvSpPr>
          <p:spPr>
            <a:xfrm>
              <a:off x="1407935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9" name="Cube 818">
              <a:extLst>
                <a:ext uri="{FF2B5EF4-FFF2-40B4-BE49-F238E27FC236}">
                  <a16:creationId xmlns:a16="http://schemas.microsoft.com/office/drawing/2014/main" id="{300586CE-01A4-4CF5-ADFA-A64C4BF8C5B1}"/>
                </a:ext>
              </a:extLst>
            </p:cNvPr>
            <p:cNvSpPr/>
            <p:nvPr/>
          </p:nvSpPr>
          <p:spPr>
            <a:xfrm>
              <a:off x="1566794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0" name="Cube 819">
              <a:extLst>
                <a:ext uri="{FF2B5EF4-FFF2-40B4-BE49-F238E27FC236}">
                  <a16:creationId xmlns:a16="http://schemas.microsoft.com/office/drawing/2014/main" id="{2BC67C88-953B-4306-AC95-8032E431EB02}"/>
                </a:ext>
              </a:extLst>
            </p:cNvPr>
            <p:cNvSpPr/>
            <p:nvPr/>
          </p:nvSpPr>
          <p:spPr>
            <a:xfrm>
              <a:off x="1725650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1" name="Cube 820">
              <a:extLst>
                <a:ext uri="{FF2B5EF4-FFF2-40B4-BE49-F238E27FC236}">
                  <a16:creationId xmlns:a16="http://schemas.microsoft.com/office/drawing/2014/main" id="{2749CFEB-DF46-47B8-A46F-FB8F780B51CB}"/>
                </a:ext>
              </a:extLst>
            </p:cNvPr>
            <p:cNvSpPr/>
            <p:nvPr/>
          </p:nvSpPr>
          <p:spPr>
            <a:xfrm>
              <a:off x="244718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2" name="Cube 821">
              <a:extLst>
                <a:ext uri="{FF2B5EF4-FFF2-40B4-BE49-F238E27FC236}">
                  <a16:creationId xmlns:a16="http://schemas.microsoft.com/office/drawing/2014/main" id="{1C8D4B10-06C5-4C17-AF8F-68EB6E80CF9B}"/>
                </a:ext>
              </a:extLst>
            </p:cNvPr>
            <p:cNvSpPr/>
            <p:nvPr/>
          </p:nvSpPr>
          <p:spPr>
            <a:xfrm>
              <a:off x="403577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3" name="Cube 822">
              <a:extLst>
                <a:ext uri="{FF2B5EF4-FFF2-40B4-BE49-F238E27FC236}">
                  <a16:creationId xmlns:a16="http://schemas.microsoft.com/office/drawing/2014/main" id="{60DED386-C5BC-463F-8579-4081BE02DC42}"/>
                </a:ext>
              </a:extLst>
            </p:cNvPr>
            <p:cNvSpPr/>
            <p:nvPr/>
          </p:nvSpPr>
          <p:spPr>
            <a:xfrm>
              <a:off x="562437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4" name="Cube 823">
              <a:extLst>
                <a:ext uri="{FF2B5EF4-FFF2-40B4-BE49-F238E27FC236}">
                  <a16:creationId xmlns:a16="http://schemas.microsoft.com/office/drawing/2014/main" id="{E6284E5B-BF2D-4B69-A217-2194C9E00D8F}"/>
                </a:ext>
              </a:extLst>
            </p:cNvPr>
            <p:cNvSpPr/>
            <p:nvPr/>
          </p:nvSpPr>
          <p:spPr>
            <a:xfrm>
              <a:off x="721297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5" name="Cube 824">
              <a:extLst>
                <a:ext uri="{FF2B5EF4-FFF2-40B4-BE49-F238E27FC236}">
                  <a16:creationId xmlns:a16="http://schemas.microsoft.com/office/drawing/2014/main" id="{C0749874-D4E9-4C0C-A0C2-22E3B83FA1EE}"/>
                </a:ext>
              </a:extLst>
            </p:cNvPr>
            <p:cNvSpPr/>
            <p:nvPr/>
          </p:nvSpPr>
          <p:spPr>
            <a:xfrm>
              <a:off x="880156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6" name="Cube 825">
              <a:extLst>
                <a:ext uri="{FF2B5EF4-FFF2-40B4-BE49-F238E27FC236}">
                  <a16:creationId xmlns:a16="http://schemas.microsoft.com/office/drawing/2014/main" id="{FA11A732-F912-4C6A-AF94-145B98425655}"/>
                </a:ext>
              </a:extLst>
            </p:cNvPr>
            <p:cNvSpPr/>
            <p:nvPr/>
          </p:nvSpPr>
          <p:spPr>
            <a:xfrm>
              <a:off x="1039016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7" name="Cube 826">
              <a:extLst>
                <a:ext uri="{FF2B5EF4-FFF2-40B4-BE49-F238E27FC236}">
                  <a16:creationId xmlns:a16="http://schemas.microsoft.com/office/drawing/2014/main" id="{08227B08-010C-4386-8296-69DC2D269652}"/>
                </a:ext>
              </a:extLst>
            </p:cNvPr>
            <p:cNvSpPr/>
            <p:nvPr/>
          </p:nvSpPr>
          <p:spPr>
            <a:xfrm>
              <a:off x="1197876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8" name="Cube 827">
              <a:extLst>
                <a:ext uri="{FF2B5EF4-FFF2-40B4-BE49-F238E27FC236}">
                  <a16:creationId xmlns:a16="http://schemas.microsoft.com/office/drawing/2014/main" id="{3FBDBFC3-C823-4E06-AB11-FE1E4FBEE92D}"/>
                </a:ext>
              </a:extLst>
            </p:cNvPr>
            <p:cNvSpPr/>
            <p:nvPr/>
          </p:nvSpPr>
          <p:spPr>
            <a:xfrm>
              <a:off x="1356735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9" name="Cube 828">
              <a:extLst>
                <a:ext uri="{FF2B5EF4-FFF2-40B4-BE49-F238E27FC236}">
                  <a16:creationId xmlns:a16="http://schemas.microsoft.com/office/drawing/2014/main" id="{7EC748A6-3D3C-4321-BF5C-5F78B6B5EC88}"/>
                </a:ext>
              </a:extLst>
            </p:cNvPr>
            <p:cNvSpPr/>
            <p:nvPr/>
          </p:nvSpPr>
          <p:spPr>
            <a:xfrm>
              <a:off x="1515595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0" name="Cube 829">
              <a:extLst>
                <a:ext uri="{FF2B5EF4-FFF2-40B4-BE49-F238E27FC236}">
                  <a16:creationId xmlns:a16="http://schemas.microsoft.com/office/drawing/2014/main" id="{D782FB76-B0D0-4FD4-B1D9-0C600F124F96}"/>
                </a:ext>
              </a:extLst>
            </p:cNvPr>
            <p:cNvSpPr/>
            <p:nvPr/>
          </p:nvSpPr>
          <p:spPr>
            <a:xfrm>
              <a:off x="1674451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1" name="Cube 830">
              <a:extLst>
                <a:ext uri="{FF2B5EF4-FFF2-40B4-BE49-F238E27FC236}">
                  <a16:creationId xmlns:a16="http://schemas.microsoft.com/office/drawing/2014/main" id="{E7782EDB-C7E5-4CEF-9D40-F11D0F267D76}"/>
                </a:ext>
              </a:extLst>
            </p:cNvPr>
            <p:cNvSpPr/>
            <p:nvPr/>
          </p:nvSpPr>
          <p:spPr>
            <a:xfrm>
              <a:off x="193518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2" name="Cube 831">
              <a:extLst>
                <a:ext uri="{FF2B5EF4-FFF2-40B4-BE49-F238E27FC236}">
                  <a16:creationId xmlns:a16="http://schemas.microsoft.com/office/drawing/2014/main" id="{2E021808-25E6-4D21-BAE8-DB8A8DEE761F}"/>
                </a:ext>
              </a:extLst>
            </p:cNvPr>
            <p:cNvSpPr/>
            <p:nvPr/>
          </p:nvSpPr>
          <p:spPr>
            <a:xfrm>
              <a:off x="352378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3" name="Cube 832">
              <a:extLst>
                <a:ext uri="{FF2B5EF4-FFF2-40B4-BE49-F238E27FC236}">
                  <a16:creationId xmlns:a16="http://schemas.microsoft.com/office/drawing/2014/main" id="{2A38FC65-B914-4F4F-B57B-BB44DD22339D}"/>
                </a:ext>
              </a:extLst>
            </p:cNvPr>
            <p:cNvSpPr/>
            <p:nvPr/>
          </p:nvSpPr>
          <p:spPr>
            <a:xfrm>
              <a:off x="511238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4" name="Cube 833">
              <a:extLst>
                <a:ext uri="{FF2B5EF4-FFF2-40B4-BE49-F238E27FC236}">
                  <a16:creationId xmlns:a16="http://schemas.microsoft.com/office/drawing/2014/main" id="{70D9FC7F-D3FF-4B90-9851-AFBA20DB3F4C}"/>
                </a:ext>
              </a:extLst>
            </p:cNvPr>
            <p:cNvSpPr/>
            <p:nvPr/>
          </p:nvSpPr>
          <p:spPr>
            <a:xfrm>
              <a:off x="670097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5" name="Cube 834">
              <a:extLst>
                <a:ext uri="{FF2B5EF4-FFF2-40B4-BE49-F238E27FC236}">
                  <a16:creationId xmlns:a16="http://schemas.microsoft.com/office/drawing/2014/main" id="{97AE99B2-7D22-480A-B078-3F68981DE8E0}"/>
                </a:ext>
              </a:extLst>
            </p:cNvPr>
            <p:cNvSpPr/>
            <p:nvPr/>
          </p:nvSpPr>
          <p:spPr>
            <a:xfrm>
              <a:off x="828957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6" name="Cube 835">
              <a:extLst>
                <a:ext uri="{FF2B5EF4-FFF2-40B4-BE49-F238E27FC236}">
                  <a16:creationId xmlns:a16="http://schemas.microsoft.com/office/drawing/2014/main" id="{63C5734C-8C28-4A7B-B109-BCEC1A50978C}"/>
                </a:ext>
              </a:extLst>
            </p:cNvPr>
            <p:cNvSpPr/>
            <p:nvPr/>
          </p:nvSpPr>
          <p:spPr>
            <a:xfrm>
              <a:off x="987817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7" name="Cube 836">
              <a:extLst>
                <a:ext uri="{FF2B5EF4-FFF2-40B4-BE49-F238E27FC236}">
                  <a16:creationId xmlns:a16="http://schemas.microsoft.com/office/drawing/2014/main" id="{89936115-E812-4756-87A4-24B1B24FECD5}"/>
                </a:ext>
              </a:extLst>
            </p:cNvPr>
            <p:cNvSpPr/>
            <p:nvPr/>
          </p:nvSpPr>
          <p:spPr>
            <a:xfrm>
              <a:off x="1146676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8" name="Cube 837">
              <a:extLst>
                <a:ext uri="{FF2B5EF4-FFF2-40B4-BE49-F238E27FC236}">
                  <a16:creationId xmlns:a16="http://schemas.microsoft.com/office/drawing/2014/main" id="{CFF2A653-936C-4B37-859D-782865F33393}"/>
                </a:ext>
              </a:extLst>
            </p:cNvPr>
            <p:cNvSpPr/>
            <p:nvPr/>
          </p:nvSpPr>
          <p:spPr>
            <a:xfrm>
              <a:off x="1305536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9" name="Cube 838">
              <a:extLst>
                <a:ext uri="{FF2B5EF4-FFF2-40B4-BE49-F238E27FC236}">
                  <a16:creationId xmlns:a16="http://schemas.microsoft.com/office/drawing/2014/main" id="{812E21B2-744B-4C79-B21E-3723284F1AC2}"/>
                </a:ext>
              </a:extLst>
            </p:cNvPr>
            <p:cNvSpPr/>
            <p:nvPr/>
          </p:nvSpPr>
          <p:spPr>
            <a:xfrm>
              <a:off x="1464396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0" name="Cube 839">
              <a:extLst>
                <a:ext uri="{FF2B5EF4-FFF2-40B4-BE49-F238E27FC236}">
                  <a16:creationId xmlns:a16="http://schemas.microsoft.com/office/drawing/2014/main" id="{AD672CA3-BE35-4EE6-B1B7-8346B4BE5B38}"/>
                </a:ext>
              </a:extLst>
            </p:cNvPr>
            <p:cNvSpPr/>
            <p:nvPr/>
          </p:nvSpPr>
          <p:spPr>
            <a:xfrm>
              <a:off x="1623252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1" name="Cube 840">
              <a:extLst>
                <a:ext uri="{FF2B5EF4-FFF2-40B4-BE49-F238E27FC236}">
                  <a16:creationId xmlns:a16="http://schemas.microsoft.com/office/drawing/2014/main" id="{F96979B0-AE9C-4717-85CE-A02DBBACAD1C}"/>
                </a:ext>
              </a:extLst>
            </p:cNvPr>
            <p:cNvSpPr/>
            <p:nvPr/>
          </p:nvSpPr>
          <p:spPr>
            <a:xfrm>
              <a:off x="142319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2" name="Cube 841">
              <a:extLst>
                <a:ext uri="{FF2B5EF4-FFF2-40B4-BE49-F238E27FC236}">
                  <a16:creationId xmlns:a16="http://schemas.microsoft.com/office/drawing/2014/main" id="{7E987B7D-F1FB-4459-A096-422409DDF462}"/>
                </a:ext>
              </a:extLst>
            </p:cNvPr>
            <p:cNvSpPr/>
            <p:nvPr/>
          </p:nvSpPr>
          <p:spPr>
            <a:xfrm>
              <a:off x="301179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3" name="Cube 842">
              <a:extLst>
                <a:ext uri="{FF2B5EF4-FFF2-40B4-BE49-F238E27FC236}">
                  <a16:creationId xmlns:a16="http://schemas.microsoft.com/office/drawing/2014/main" id="{04B08C49-94F1-4F6A-BBA4-85C8FB1DA9E2}"/>
                </a:ext>
              </a:extLst>
            </p:cNvPr>
            <p:cNvSpPr/>
            <p:nvPr/>
          </p:nvSpPr>
          <p:spPr>
            <a:xfrm>
              <a:off x="460038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4" name="Cube 843">
              <a:extLst>
                <a:ext uri="{FF2B5EF4-FFF2-40B4-BE49-F238E27FC236}">
                  <a16:creationId xmlns:a16="http://schemas.microsoft.com/office/drawing/2014/main" id="{AE3B67CE-BB78-4293-9E10-7D2F1A9E4333}"/>
                </a:ext>
              </a:extLst>
            </p:cNvPr>
            <p:cNvSpPr/>
            <p:nvPr/>
          </p:nvSpPr>
          <p:spPr>
            <a:xfrm>
              <a:off x="618898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5" name="Cube 844">
              <a:extLst>
                <a:ext uri="{FF2B5EF4-FFF2-40B4-BE49-F238E27FC236}">
                  <a16:creationId xmlns:a16="http://schemas.microsoft.com/office/drawing/2014/main" id="{C50EEB0A-116B-4D43-B488-6372B9CBA95D}"/>
                </a:ext>
              </a:extLst>
            </p:cNvPr>
            <p:cNvSpPr/>
            <p:nvPr/>
          </p:nvSpPr>
          <p:spPr>
            <a:xfrm>
              <a:off x="777758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6" name="Cube 845">
              <a:extLst>
                <a:ext uri="{FF2B5EF4-FFF2-40B4-BE49-F238E27FC236}">
                  <a16:creationId xmlns:a16="http://schemas.microsoft.com/office/drawing/2014/main" id="{FFF23502-03A0-4792-80F3-356D48AD66BB}"/>
                </a:ext>
              </a:extLst>
            </p:cNvPr>
            <p:cNvSpPr/>
            <p:nvPr/>
          </p:nvSpPr>
          <p:spPr>
            <a:xfrm>
              <a:off x="93661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7" name="Cube 846">
              <a:extLst>
                <a:ext uri="{FF2B5EF4-FFF2-40B4-BE49-F238E27FC236}">
                  <a16:creationId xmlns:a16="http://schemas.microsoft.com/office/drawing/2014/main" id="{0B7E1681-5BD3-4D2E-8F67-C539EE363931}"/>
                </a:ext>
              </a:extLst>
            </p:cNvPr>
            <p:cNvSpPr/>
            <p:nvPr/>
          </p:nvSpPr>
          <p:spPr>
            <a:xfrm>
              <a:off x="109547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8" name="Cube 847">
              <a:extLst>
                <a:ext uri="{FF2B5EF4-FFF2-40B4-BE49-F238E27FC236}">
                  <a16:creationId xmlns:a16="http://schemas.microsoft.com/office/drawing/2014/main" id="{0AF834C9-066D-4A6C-BC97-809834C3B196}"/>
                </a:ext>
              </a:extLst>
            </p:cNvPr>
            <p:cNvSpPr/>
            <p:nvPr/>
          </p:nvSpPr>
          <p:spPr>
            <a:xfrm>
              <a:off x="125433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9" name="Cube 848">
              <a:extLst>
                <a:ext uri="{FF2B5EF4-FFF2-40B4-BE49-F238E27FC236}">
                  <a16:creationId xmlns:a16="http://schemas.microsoft.com/office/drawing/2014/main" id="{69D8084A-3ECA-4A0B-B8DF-0C77B5DA1FB3}"/>
                </a:ext>
              </a:extLst>
            </p:cNvPr>
            <p:cNvSpPr/>
            <p:nvPr/>
          </p:nvSpPr>
          <p:spPr>
            <a:xfrm>
              <a:off x="141319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0" name="Cube 849">
              <a:extLst>
                <a:ext uri="{FF2B5EF4-FFF2-40B4-BE49-F238E27FC236}">
                  <a16:creationId xmlns:a16="http://schemas.microsoft.com/office/drawing/2014/main" id="{6263E3E7-AFD4-4BDD-9B52-9E8D4C13DC09}"/>
                </a:ext>
              </a:extLst>
            </p:cNvPr>
            <p:cNvSpPr/>
            <p:nvPr/>
          </p:nvSpPr>
          <p:spPr>
            <a:xfrm>
              <a:off x="1572053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1" name="Cube 850">
              <a:extLst>
                <a:ext uri="{FF2B5EF4-FFF2-40B4-BE49-F238E27FC236}">
                  <a16:creationId xmlns:a16="http://schemas.microsoft.com/office/drawing/2014/main" id="{F5AC5C2E-411E-4C2E-9216-C40CEA3F82DB}"/>
                </a:ext>
              </a:extLst>
            </p:cNvPr>
            <p:cNvSpPr/>
            <p:nvPr/>
          </p:nvSpPr>
          <p:spPr>
            <a:xfrm>
              <a:off x="142319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2" name="Cube 851">
              <a:extLst>
                <a:ext uri="{FF2B5EF4-FFF2-40B4-BE49-F238E27FC236}">
                  <a16:creationId xmlns:a16="http://schemas.microsoft.com/office/drawing/2014/main" id="{DB870372-EC59-4EFA-B168-D355A359C4E7}"/>
                </a:ext>
              </a:extLst>
            </p:cNvPr>
            <p:cNvSpPr/>
            <p:nvPr/>
          </p:nvSpPr>
          <p:spPr>
            <a:xfrm>
              <a:off x="301179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3" name="Cube 852">
              <a:extLst>
                <a:ext uri="{FF2B5EF4-FFF2-40B4-BE49-F238E27FC236}">
                  <a16:creationId xmlns:a16="http://schemas.microsoft.com/office/drawing/2014/main" id="{E871260B-BBFE-4256-AF19-C3922C23E0F5}"/>
                </a:ext>
              </a:extLst>
            </p:cNvPr>
            <p:cNvSpPr/>
            <p:nvPr/>
          </p:nvSpPr>
          <p:spPr>
            <a:xfrm>
              <a:off x="460038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4" name="Cube 853">
              <a:extLst>
                <a:ext uri="{FF2B5EF4-FFF2-40B4-BE49-F238E27FC236}">
                  <a16:creationId xmlns:a16="http://schemas.microsoft.com/office/drawing/2014/main" id="{40786B44-11BC-42A2-B45C-F7C977355A8A}"/>
                </a:ext>
              </a:extLst>
            </p:cNvPr>
            <p:cNvSpPr/>
            <p:nvPr/>
          </p:nvSpPr>
          <p:spPr>
            <a:xfrm>
              <a:off x="618898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5" name="Cube 854">
              <a:extLst>
                <a:ext uri="{FF2B5EF4-FFF2-40B4-BE49-F238E27FC236}">
                  <a16:creationId xmlns:a16="http://schemas.microsoft.com/office/drawing/2014/main" id="{E629C2C3-4301-4116-B49F-83021DEC1FFA}"/>
                </a:ext>
              </a:extLst>
            </p:cNvPr>
            <p:cNvSpPr/>
            <p:nvPr/>
          </p:nvSpPr>
          <p:spPr>
            <a:xfrm>
              <a:off x="777758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6" name="Cube 855">
              <a:extLst>
                <a:ext uri="{FF2B5EF4-FFF2-40B4-BE49-F238E27FC236}">
                  <a16:creationId xmlns:a16="http://schemas.microsoft.com/office/drawing/2014/main" id="{6F58927E-70D0-46E3-8DCC-EC2054FE846F}"/>
                </a:ext>
              </a:extLst>
            </p:cNvPr>
            <p:cNvSpPr/>
            <p:nvPr/>
          </p:nvSpPr>
          <p:spPr>
            <a:xfrm>
              <a:off x="93661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7" name="Cube 856">
              <a:extLst>
                <a:ext uri="{FF2B5EF4-FFF2-40B4-BE49-F238E27FC236}">
                  <a16:creationId xmlns:a16="http://schemas.microsoft.com/office/drawing/2014/main" id="{FD843B7D-404F-4132-80BE-4817A26029F9}"/>
                </a:ext>
              </a:extLst>
            </p:cNvPr>
            <p:cNvSpPr/>
            <p:nvPr/>
          </p:nvSpPr>
          <p:spPr>
            <a:xfrm>
              <a:off x="109547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8" name="Cube 857">
              <a:extLst>
                <a:ext uri="{FF2B5EF4-FFF2-40B4-BE49-F238E27FC236}">
                  <a16:creationId xmlns:a16="http://schemas.microsoft.com/office/drawing/2014/main" id="{696ABF53-F80F-409D-8572-218707D60A0B}"/>
                </a:ext>
              </a:extLst>
            </p:cNvPr>
            <p:cNvSpPr/>
            <p:nvPr/>
          </p:nvSpPr>
          <p:spPr>
            <a:xfrm>
              <a:off x="125433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59" name="Cube 858">
              <a:extLst>
                <a:ext uri="{FF2B5EF4-FFF2-40B4-BE49-F238E27FC236}">
                  <a16:creationId xmlns:a16="http://schemas.microsoft.com/office/drawing/2014/main" id="{194A7963-A057-4678-B784-353D973EEAB4}"/>
                </a:ext>
              </a:extLst>
            </p:cNvPr>
            <p:cNvSpPr/>
            <p:nvPr/>
          </p:nvSpPr>
          <p:spPr>
            <a:xfrm>
              <a:off x="141319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0" name="Cube 859">
              <a:extLst>
                <a:ext uri="{FF2B5EF4-FFF2-40B4-BE49-F238E27FC236}">
                  <a16:creationId xmlns:a16="http://schemas.microsoft.com/office/drawing/2014/main" id="{DD398E36-D750-463E-93CF-A202C9D2FA7B}"/>
                </a:ext>
              </a:extLst>
            </p:cNvPr>
            <p:cNvSpPr/>
            <p:nvPr/>
          </p:nvSpPr>
          <p:spPr>
            <a:xfrm>
              <a:off x="1572053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1" name="Cube 860">
              <a:extLst>
                <a:ext uri="{FF2B5EF4-FFF2-40B4-BE49-F238E27FC236}">
                  <a16:creationId xmlns:a16="http://schemas.microsoft.com/office/drawing/2014/main" id="{E6A2A366-AA76-411D-BD24-564CE5935745}"/>
                </a:ext>
              </a:extLst>
            </p:cNvPr>
            <p:cNvSpPr/>
            <p:nvPr/>
          </p:nvSpPr>
          <p:spPr>
            <a:xfrm>
              <a:off x="142319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2" name="Cube 861">
              <a:extLst>
                <a:ext uri="{FF2B5EF4-FFF2-40B4-BE49-F238E27FC236}">
                  <a16:creationId xmlns:a16="http://schemas.microsoft.com/office/drawing/2014/main" id="{36ED7D49-6742-4C5A-B1DE-47842287D862}"/>
                </a:ext>
              </a:extLst>
            </p:cNvPr>
            <p:cNvSpPr/>
            <p:nvPr/>
          </p:nvSpPr>
          <p:spPr>
            <a:xfrm>
              <a:off x="301179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3" name="Cube 862">
              <a:extLst>
                <a:ext uri="{FF2B5EF4-FFF2-40B4-BE49-F238E27FC236}">
                  <a16:creationId xmlns:a16="http://schemas.microsoft.com/office/drawing/2014/main" id="{1FCA610B-67E7-4C90-8909-616D02D0104E}"/>
                </a:ext>
              </a:extLst>
            </p:cNvPr>
            <p:cNvSpPr/>
            <p:nvPr/>
          </p:nvSpPr>
          <p:spPr>
            <a:xfrm>
              <a:off x="460038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4" name="Cube 863">
              <a:extLst>
                <a:ext uri="{FF2B5EF4-FFF2-40B4-BE49-F238E27FC236}">
                  <a16:creationId xmlns:a16="http://schemas.microsoft.com/office/drawing/2014/main" id="{F37F8F17-0D36-42AD-B7AD-C4A0402F5B01}"/>
                </a:ext>
              </a:extLst>
            </p:cNvPr>
            <p:cNvSpPr/>
            <p:nvPr/>
          </p:nvSpPr>
          <p:spPr>
            <a:xfrm>
              <a:off x="618898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5" name="Cube 864">
              <a:extLst>
                <a:ext uri="{FF2B5EF4-FFF2-40B4-BE49-F238E27FC236}">
                  <a16:creationId xmlns:a16="http://schemas.microsoft.com/office/drawing/2014/main" id="{0986F61F-73B3-487C-9176-0F5207ACE524}"/>
                </a:ext>
              </a:extLst>
            </p:cNvPr>
            <p:cNvSpPr/>
            <p:nvPr/>
          </p:nvSpPr>
          <p:spPr>
            <a:xfrm>
              <a:off x="777758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6" name="Cube 865">
              <a:extLst>
                <a:ext uri="{FF2B5EF4-FFF2-40B4-BE49-F238E27FC236}">
                  <a16:creationId xmlns:a16="http://schemas.microsoft.com/office/drawing/2014/main" id="{FDE0B2C5-276D-4345-8AE8-0EE263DC7BEE}"/>
                </a:ext>
              </a:extLst>
            </p:cNvPr>
            <p:cNvSpPr/>
            <p:nvPr/>
          </p:nvSpPr>
          <p:spPr>
            <a:xfrm>
              <a:off x="93661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7" name="Cube 866">
              <a:extLst>
                <a:ext uri="{FF2B5EF4-FFF2-40B4-BE49-F238E27FC236}">
                  <a16:creationId xmlns:a16="http://schemas.microsoft.com/office/drawing/2014/main" id="{D2E4B8B5-479F-41D7-9973-5399750364CC}"/>
                </a:ext>
              </a:extLst>
            </p:cNvPr>
            <p:cNvSpPr/>
            <p:nvPr/>
          </p:nvSpPr>
          <p:spPr>
            <a:xfrm>
              <a:off x="109547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8" name="Cube 867">
              <a:extLst>
                <a:ext uri="{FF2B5EF4-FFF2-40B4-BE49-F238E27FC236}">
                  <a16:creationId xmlns:a16="http://schemas.microsoft.com/office/drawing/2014/main" id="{C43550D9-968B-4B5C-8BC6-CAAE290A97A6}"/>
                </a:ext>
              </a:extLst>
            </p:cNvPr>
            <p:cNvSpPr/>
            <p:nvPr/>
          </p:nvSpPr>
          <p:spPr>
            <a:xfrm>
              <a:off x="125433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9" name="Cube 868">
              <a:extLst>
                <a:ext uri="{FF2B5EF4-FFF2-40B4-BE49-F238E27FC236}">
                  <a16:creationId xmlns:a16="http://schemas.microsoft.com/office/drawing/2014/main" id="{5B040BEB-F1F2-4EDA-ADCF-39509DA55B15}"/>
                </a:ext>
              </a:extLst>
            </p:cNvPr>
            <p:cNvSpPr/>
            <p:nvPr/>
          </p:nvSpPr>
          <p:spPr>
            <a:xfrm>
              <a:off x="141319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0" name="Cube 869">
              <a:extLst>
                <a:ext uri="{FF2B5EF4-FFF2-40B4-BE49-F238E27FC236}">
                  <a16:creationId xmlns:a16="http://schemas.microsoft.com/office/drawing/2014/main" id="{46AD5094-5B53-4627-A5DD-2CDBB35D4095}"/>
                </a:ext>
              </a:extLst>
            </p:cNvPr>
            <p:cNvSpPr/>
            <p:nvPr/>
          </p:nvSpPr>
          <p:spPr>
            <a:xfrm>
              <a:off x="1572053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1" name="Cube 870">
              <a:extLst>
                <a:ext uri="{FF2B5EF4-FFF2-40B4-BE49-F238E27FC236}">
                  <a16:creationId xmlns:a16="http://schemas.microsoft.com/office/drawing/2014/main" id="{7A642F15-ADC5-4F8B-91B6-A71352D84A0B}"/>
                </a:ext>
              </a:extLst>
            </p:cNvPr>
            <p:cNvSpPr/>
            <p:nvPr/>
          </p:nvSpPr>
          <p:spPr>
            <a:xfrm>
              <a:off x="142319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2" name="Cube 871">
              <a:extLst>
                <a:ext uri="{FF2B5EF4-FFF2-40B4-BE49-F238E27FC236}">
                  <a16:creationId xmlns:a16="http://schemas.microsoft.com/office/drawing/2014/main" id="{FD04C644-138F-4319-817D-36CFD2C05F8A}"/>
                </a:ext>
              </a:extLst>
            </p:cNvPr>
            <p:cNvSpPr/>
            <p:nvPr/>
          </p:nvSpPr>
          <p:spPr>
            <a:xfrm>
              <a:off x="301179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3" name="Cube 872">
              <a:extLst>
                <a:ext uri="{FF2B5EF4-FFF2-40B4-BE49-F238E27FC236}">
                  <a16:creationId xmlns:a16="http://schemas.microsoft.com/office/drawing/2014/main" id="{42892BCE-9B1F-4AAE-BC0D-93A18E4FBFC4}"/>
                </a:ext>
              </a:extLst>
            </p:cNvPr>
            <p:cNvSpPr/>
            <p:nvPr/>
          </p:nvSpPr>
          <p:spPr>
            <a:xfrm>
              <a:off x="460038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4" name="Cube 873">
              <a:extLst>
                <a:ext uri="{FF2B5EF4-FFF2-40B4-BE49-F238E27FC236}">
                  <a16:creationId xmlns:a16="http://schemas.microsoft.com/office/drawing/2014/main" id="{D4DA343A-42D9-4C51-B817-AC1A63F26CAA}"/>
                </a:ext>
              </a:extLst>
            </p:cNvPr>
            <p:cNvSpPr/>
            <p:nvPr/>
          </p:nvSpPr>
          <p:spPr>
            <a:xfrm>
              <a:off x="618898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5" name="Cube 874">
              <a:extLst>
                <a:ext uri="{FF2B5EF4-FFF2-40B4-BE49-F238E27FC236}">
                  <a16:creationId xmlns:a16="http://schemas.microsoft.com/office/drawing/2014/main" id="{921C4440-AA22-47B9-A0A3-42820BF47506}"/>
                </a:ext>
              </a:extLst>
            </p:cNvPr>
            <p:cNvSpPr/>
            <p:nvPr/>
          </p:nvSpPr>
          <p:spPr>
            <a:xfrm>
              <a:off x="777758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6" name="Cube 875">
              <a:extLst>
                <a:ext uri="{FF2B5EF4-FFF2-40B4-BE49-F238E27FC236}">
                  <a16:creationId xmlns:a16="http://schemas.microsoft.com/office/drawing/2014/main" id="{70BF8578-3FFE-43EB-9722-73CE8C743F57}"/>
                </a:ext>
              </a:extLst>
            </p:cNvPr>
            <p:cNvSpPr/>
            <p:nvPr/>
          </p:nvSpPr>
          <p:spPr>
            <a:xfrm>
              <a:off x="93661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7" name="Cube 876">
              <a:extLst>
                <a:ext uri="{FF2B5EF4-FFF2-40B4-BE49-F238E27FC236}">
                  <a16:creationId xmlns:a16="http://schemas.microsoft.com/office/drawing/2014/main" id="{8BFFE4F4-6796-4F35-9F28-07BC7206DD87}"/>
                </a:ext>
              </a:extLst>
            </p:cNvPr>
            <p:cNvSpPr/>
            <p:nvPr/>
          </p:nvSpPr>
          <p:spPr>
            <a:xfrm>
              <a:off x="109547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8" name="Cube 877">
              <a:extLst>
                <a:ext uri="{FF2B5EF4-FFF2-40B4-BE49-F238E27FC236}">
                  <a16:creationId xmlns:a16="http://schemas.microsoft.com/office/drawing/2014/main" id="{7E663CE8-52AA-471C-80F3-9EFE182AE792}"/>
                </a:ext>
              </a:extLst>
            </p:cNvPr>
            <p:cNvSpPr/>
            <p:nvPr/>
          </p:nvSpPr>
          <p:spPr>
            <a:xfrm>
              <a:off x="125433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9" name="Cube 878">
              <a:extLst>
                <a:ext uri="{FF2B5EF4-FFF2-40B4-BE49-F238E27FC236}">
                  <a16:creationId xmlns:a16="http://schemas.microsoft.com/office/drawing/2014/main" id="{486204A3-70C1-4A87-80A9-7EC287806850}"/>
                </a:ext>
              </a:extLst>
            </p:cNvPr>
            <p:cNvSpPr/>
            <p:nvPr/>
          </p:nvSpPr>
          <p:spPr>
            <a:xfrm>
              <a:off x="141319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0" name="Cube 879">
              <a:extLst>
                <a:ext uri="{FF2B5EF4-FFF2-40B4-BE49-F238E27FC236}">
                  <a16:creationId xmlns:a16="http://schemas.microsoft.com/office/drawing/2014/main" id="{2823D13E-7D7B-4D13-B971-893FC606ABA9}"/>
                </a:ext>
              </a:extLst>
            </p:cNvPr>
            <p:cNvSpPr/>
            <p:nvPr/>
          </p:nvSpPr>
          <p:spPr>
            <a:xfrm>
              <a:off x="1572053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1" name="Cube 880">
              <a:extLst>
                <a:ext uri="{FF2B5EF4-FFF2-40B4-BE49-F238E27FC236}">
                  <a16:creationId xmlns:a16="http://schemas.microsoft.com/office/drawing/2014/main" id="{541CF045-D5AB-49C3-9ED4-7450B5A1460F}"/>
                </a:ext>
              </a:extLst>
            </p:cNvPr>
            <p:cNvSpPr/>
            <p:nvPr/>
          </p:nvSpPr>
          <p:spPr>
            <a:xfrm>
              <a:off x="142319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2" name="Cube 881">
              <a:extLst>
                <a:ext uri="{FF2B5EF4-FFF2-40B4-BE49-F238E27FC236}">
                  <a16:creationId xmlns:a16="http://schemas.microsoft.com/office/drawing/2014/main" id="{A2E6E11E-1BE2-4ABD-8624-71F52C7F4628}"/>
                </a:ext>
              </a:extLst>
            </p:cNvPr>
            <p:cNvSpPr/>
            <p:nvPr/>
          </p:nvSpPr>
          <p:spPr>
            <a:xfrm>
              <a:off x="301179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3" name="Cube 882">
              <a:extLst>
                <a:ext uri="{FF2B5EF4-FFF2-40B4-BE49-F238E27FC236}">
                  <a16:creationId xmlns:a16="http://schemas.microsoft.com/office/drawing/2014/main" id="{30D1D590-A39D-4A7D-985A-E8785FD0BED1}"/>
                </a:ext>
              </a:extLst>
            </p:cNvPr>
            <p:cNvSpPr/>
            <p:nvPr/>
          </p:nvSpPr>
          <p:spPr>
            <a:xfrm>
              <a:off x="460038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4" name="Cube 883">
              <a:extLst>
                <a:ext uri="{FF2B5EF4-FFF2-40B4-BE49-F238E27FC236}">
                  <a16:creationId xmlns:a16="http://schemas.microsoft.com/office/drawing/2014/main" id="{E5EC51D4-5A57-4709-AD36-BCE2843A369D}"/>
                </a:ext>
              </a:extLst>
            </p:cNvPr>
            <p:cNvSpPr/>
            <p:nvPr/>
          </p:nvSpPr>
          <p:spPr>
            <a:xfrm>
              <a:off x="618898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5" name="Cube 884">
              <a:extLst>
                <a:ext uri="{FF2B5EF4-FFF2-40B4-BE49-F238E27FC236}">
                  <a16:creationId xmlns:a16="http://schemas.microsoft.com/office/drawing/2014/main" id="{E51DF9EF-C292-4A8B-85BD-63DF92EB2CA1}"/>
                </a:ext>
              </a:extLst>
            </p:cNvPr>
            <p:cNvSpPr/>
            <p:nvPr/>
          </p:nvSpPr>
          <p:spPr>
            <a:xfrm>
              <a:off x="777758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6" name="Cube 885">
              <a:extLst>
                <a:ext uri="{FF2B5EF4-FFF2-40B4-BE49-F238E27FC236}">
                  <a16:creationId xmlns:a16="http://schemas.microsoft.com/office/drawing/2014/main" id="{466C028A-F2F8-4AF8-B367-3251D592E7F0}"/>
                </a:ext>
              </a:extLst>
            </p:cNvPr>
            <p:cNvSpPr/>
            <p:nvPr/>
          </p:nvSpPr>
          <p:spPr>
            <a:xfrm>
              <a:off x="93661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7" name="Cube 886">
              <a:extLst>
                <a:ext uri="{FF2B5EF4-FFF2-40B4-BE49-F238E27FC236}">
                  <a16:creationId xmlns:a16="http://schemas.microsoft.com/office/drawing/2014/main" id="{19B2EE69-A108-48BF-88DB-D9233E39926C}"/>
                </a:ext>
              </a:extLst>
            </p:cNvPr>
            <p:cNvSpPr/>
            <p:nvPr/>
          </p:nvSpPr>
          <p:spPr>
            <a:xfrm>
              <a:off x="109547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8" name="Cube 887">
              <a:extLst>
                <a:ext uri="{FF2B5EF4-FFF2-40B4-BE49-F238E27FC236}">
                  <a16:creationId xmlns:a16="http://schemas.microsoft.com/office/drawing/2014/main" id="{DC6A0D9B-EF42-4FCF-A18F-14AEBEEF66DF}"/>
                </a:ext>
              </a:extLst>
            </p:cNvPr>
            <p:cNvSpPr/>
            <p:nvPr/>
          </p:nvSpPr>
          <p:spPr>
            <a:xfrm>
              <a:off x="125433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9" name="Cube 888">
              <a:extLst>
                <a:ext uri="{FF2B5EF4-FFF2-40B4-BE49-F238E27FC236}">
                  <a16:creationId xmlns:a16="http://schemas.microsoft.com/office/drawing/2014/main" id="{9B9AE98D-7C17-4203-A185-6DD57F4ED4AA}"/>
                </a:ext>
              </a:extLst>
            </p:cNvPr>
            <p:cNvSpPr/>
            <p:nvPr/>
          </p:nvSpPr>
          <p:spPr>
            <a:xfrm>
              <a:off x="141319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0" name="Cube 889">
              <a:extLst>
                <a:ext uri="{FF2B5EF4-FFF2-40B4-BE49-F238E27FC236}">
                  <a16:creationId xmlns:a16="http://schemas.microsoft.com/office/drawing/2014/main" id="{D8149E77-0451-4B70-816E-19D9F499F52E}"/>
                </a:ext>
              </a:extLst>
            </p:cNvPr>
            <p:cNvSpPr/>
            <p:nvPr/>
          </p:nvSpPr>
          <p:spPr>
            <a:xfrm>
              <a:off x="1572053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1" name="Cube 890">
              <a:extLst>
                <a:ext uri="{FF2B5EF4-FFF2-40B4-BE49-F238E27FC236}">
                  <a16:creationId xmlns:a16="http://schemas.microsoft.com/office/drawing/2014/main" id="{5DF75034-B568-4D25-A393-C74355240824}"/>
                </a:ext>
              </a:extLst>
            </p:cNvPr>
            <p:cNvSpPr/>
            <p:nvPr/>
          </p:nvSpPr>
          <p:spPr>
            <a:xfrm>
              <a:off x="142319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2" name="Cube 891">
              <a:extLst>
                <a:ext uri="{FF2B5EF4-FFF2-40B4-BE49-F238E27FC236}">
                  <a16:creationId xmlns:a16="http://schemas.microsoft.com/office/drawing/2014/main" id="{BCA09A46-7500-423F-8B7C-9AB1242894D1}"/>
                </a:ext>
              </a:extLst>
            </p:cNvPr>
            <p:cNvSpPr/>
            <p:nvPr/>
          </p:nvSpPr>
          <p:spPr>
            <a:xfrm>
              <a:off x="301179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3" name="Cube 892">
              <a:extLst>
                <a:ext uri="{FF2B5EF4-FFF2-40B4-BE49-F238E27FC236}">
                  <a16:creationId xmlns:a16="http://schemas.microsoft.com/office/drawing/2014/main" id="{7C1EB375-0AAB-4CAD-9760-4A60758B80FB}"/>
                </a:ext>
              </a:extLst>
            </p:cNvPr>
            <p:cNvSpPr/>
            <p:nvPr/>
          </p:nvSpPr>
          <p:spPr>
            <a:xfrm>
              <a:off x="460038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4" name="Cube 893">
              <a:extLst>
                <a:ext uri="{FF2B5EF4-FFF2-40B4-BE49-F238E27FC236}">
                  <a16:creationId xmlns:a16="http://schemas.microsoft.com/office/drawing/2014/main" id="{B8644FF7-ED38-4975-BFC9-8C9BEE2A0C76}"/>
                </a:ext>
              </a:extLst>
            </p:cNvPr>
            <p:cNvSpPr/>
            <p:nvPr/>
          </p:nvSpPr>
          <p:spPr>
            <a:xfrm>
              <a:off x="618898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5" name="Cube 894">
              <a:extLst>
                <a:ext uri="{FF2B5EF4-FFF2-40B4-BE49-F238E27FC236}">
                  <a16:creationId xmlns:a16="http://schemas.microsoft.com/office/drawing/2014/main" id="{E651418C-F0FC-4A9A-A0D6-1338C21DCCCB}"/>
                </a:ext>
              </a:extLst>
            </p:cNvPr>
            <p:cNvSpPr/>
            <p:nvPr/>
          </p:nvSpPr>
          <p:spPr>
            <a:xfrm>
              <a:off x="777758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6" name="Cube 895">
              <a:extLst>
                <a:ext uri="{FF2B5EF4-FFF2-40B4-BE49-F238E27FC236}">
                  <a16:creationId xmlns:a16="http://schemas.microsoft.com/office/drawing/2014/main" id="{AE2E309C-F0D3-49BE-AD94-AF828D477192}"/>
                </a:ext>
              </a:extLst>
            </p:cNvPr>
            <p:cNvSpPr/>
            <p:nvPr/>
          </p:nvSpPr>
          <p:spPr>
            <a:xfrm>
              <a:off x="93661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7" name="Cube 896">
              <a:extLst>
                <a:ext uri="{FF2B5EF4-FFF2-40B4-BE49-F238E27FC236}">
                  <a16:creationId xmlns:a16="http://schemas.microsoft.com/office/drawing/2014/main" id="{99FD8700-0D83-410C-8DB8-DF0A0C59BF54}"/>
                </a:ext>
              </a:extLst>
            </p:cNvPr>
            <p:cNvSpPr/>
            <p:nvPr/>
          </p:nvSpPr>
          <p:spPr>
            <a:xfrm>
              <a:off x="109547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8" name="Cube 897">
              <a:extLst>
                <a:ext uri="{FF2B5EF4-FFF2-40B4-BE49-F238E27FC236}">
                  <a16:creationId xmlns:a16="http://schemas.microsoft.com/office/drawing/2014/main" id="{04E3B063-F4D2-4079-8E74-7B7E2BA3AAE3}"/>
                </a:ext>
              </a:extLst>
            </p:cNvPr>
            <p:cNvSpPr/>
            <p:nvPr/>
          </p:nvSpPr>
          <p:spPr>
            <a:xfrm>
              <a:off x="125433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9" name="Cube 898">
              <a:extLst>
                <a:ext uri="{FF2B5EF4-FFF2-40B4-BE49-F238E27FC236}">
                  <a16:creationId xmlns:a16="http://schemas.microsoft.com/office/drawing/2014/main" id="{5E86EA10-B414-44DC-A2B2-FF80F20C1A15}"/>
                </a:ext>
              </a:extLst>
            </p:cNvPr>
            <p:cNvSpPr/>
            <p:nvPr/>
          </p:nvSpPr>
          <p:spPr>
            <a:xfrm>
              <a:off x="141319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0" name="Cube 899">
              <a:extLst>
                <a:ext uri="{FF2B5EF4-FFF2-40B4-BE49-F238E27FC236}">
                  <a16:creationId xmlns:a16="http://schemas.microsoft.com/office/drawing/2014/main" id="{2849A212-D4DA-4995-B4EB-389106932A04}"/>
                </a:ext>
              </a:extLst>
            </p:cNvPr>
            <p:cNvSpPr/>
            <p:nvPr/>
          </p:nvSpPr>
          <p:spPr>
            <a:xfrm>
              <a:off x="1572053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1" name="Cube 900">
              <a:extLst>
                <a:ext uri="{FF2B5EF4-FFF2-40B4-BE49-F238E27FC236}">
                  <a16:creationId xmlns:a16="http://schemas.microsoft.com/office/drawing/2014/main" id="{4C12ACA0-E7BA-489E-BAA0-6C0B62E3DEDB}"/>
                </a:ext>
              </a:extLst>
            </p:cNvPr>
            <p:cNvSpPr/>
            <p:nvPr/>
          </p:nvSpPr>
          <p:spPr>
            <a:xfrm>
              <a:off x="142319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2" name="Cube 901">
              <a:extLst>
                <a:ext uri="{FF2B5EF4-FFF2-40B4-BE49-F238E27FC236}">
                  <a16:creationId xmlns:a16="http://schemas.microsoft.com/office/drawing/2014/main" id="{CF6CD3B4-9C54-4966-A83A-8B9C649AC097}"/>
                </a:ext>
              </a:extLst>
            </p:cNvPr>
            <p:cNvSpPr/>
            <p:nvPr/>
          </p:nvSpPr>
          <p:spPr>
            <a:xfrm>
              <a:off x="301179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3" name="Cube 902">
              <a:extLst>
                <a:ext uri="{FF2B5EF4-FFF2-40B4-BE49-F238E27FC236}">
                  <a16:creationId xmlns:a16="http://schemas.microsoft.com/office/drawing/2014/main" id="{84BD1886-0B64-4F69-A543-DEC8DA6D36D9}"/>
                </a:ext>
              </a:extLst>
            </p:cNvPr>
            <p:cNvSpPr/>
            <p:nvPr/>
          </p:nvSpPr>
          <p:spPr>
            <a:xfrm>
              <a:off x="460038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4" name="Cube 903">
              <a:extLst>
                <a:ext uri="{FF2B5EF4-FFF2-40B4-BE49-F238E27FC236}">
                  <a16:creationId xmlns:a16="http://schemas.microsoft.com/office/drawing/2014/main" id="{E1186A27-73D6-4519-A36C-75DDF1909F76}"/>
                </a:ext>
              </a:extLst>
            </p:cNvPr>
            <p:cNvSpPr/>
            <p:nvPr/>
          </p:nvSpPr>
          <p:spPr>
            <a:xfrm>
              <a:off x="618898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5" name="Cube 904">
              <a:extLst>
                <a:ext uri="{FF2B5EF4-FFF2-40B4-BE49-F238E27FC236}">
                  <a16:creationId xmlns:a16="http://schemas.microsoft.com/office/drawing/2014/main" id="{EB0C8B09-40A5-4D33-930C-16449E541012}"/>
                </a:ext>
              </a:extLst>
            </p:cNvPr>
            <p:cNvSpPr/>
            <p:nvPr/>
          </p:nvSpPr>
          <p:spPr>
            <a:xfrm>
              <a:off x="777758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6" name="Cube 905">
              <a:extLst>
                <a:ext uri="{FF2B5EF4-FFF2-40B4-BE49-F238E27FC236}">
                  <a16:creationId xmlns:a16="http://schemas.microsoft.com/office/drawing/2014/main" id="{38009A67-67D9-4218-B0CA-1C57FBD17BDC}"/>
                </a:ext>
              </a:extLst>
            </p:cNvPr>
            <p:cNvSpPr/>
            <p:nvPr/>
          </p:nvSpPr>
          <p:spPr>
            <a:xfrm>
              <a:off x="93661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7" name="Cube 906">
              <a:extLst>
                <a:ext uri="{FF2B5EF4-FFF2-40B4-BE49-F238E27FC236}">
                  <a16:creationId xmlns:a16="http://schemas.microsoft.com/office/drawing/2014/main" id="{55B50CDE-33AE-48D2-84CB-5CD9C4EB300E}"/>
                </a:ext>
              </a:extLst>
            </p:cNvPr>
            <p:cNvSpPr/>
            <p:nvPr/>
          </p:nvSpPr>
          <p:spPr>
            <a:xfrm>
              <a:off x="109547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8" name="Cube 907">
              <a:extLst>
                <a:ext uri="{FF2B5EF4-FFF2-40B4-BE49-F238E27FC236}">
                  <a16:creationId xmlns:a16="http://schemas.microsoft.com/office/drawing/2014/main" id="{B2FBA834-1FB5-4138-8E69-880E54435B41}"/>
                </a:ext>
              </a:extLst>
            </p:cNvPr>
            <p:cNvSpPr/>
            <p:nvPr/>
          </p:nvSpPr>
          <p:spPr>
            <a:xfrm>
              <a:off x="125433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9" name="Cube 908">
              <a:extLst>
                <a:ext uri="{FF2B5EF4-FFF2-40B4-BE49-F238E27FC236}">
                  <a16:creationId xmlns:a16="http://schemas.microsoft.com/office/drawing/2014/main" id="{9C8C1707-6A15-44EE-854C-F147949CB852}"/>
                </a:ext>
              </a:extLst>
            </p:cNvPr>
            <p:cNvSpPr/>
            <p:nvPr/>
          </p:nvSpPr>
          <p:spPr>
            <a:xfrm>
              <a:off x="141319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0" name="Cube 909">
              <a:extLst>
                <a:ext uri="{FF2B5EF4-FFF2-40B4-BE49-F238E27FC236}">
                  <a16:creationId xmlns:a16="http://schemas.microsoft.com/office/drawing/2014/main" id="{6D3122CA-4E7D-4303-BC5D-8DC9EA9D249F}"/>
                </a:ext>
              </a:extLst>
            </p:cNvPr>
            <p:cNvSpPr/>
            <p:nvPr/>
          </p:nvSpPr>
          <p:spPr>
            <a:xfrm>
              <a:off x="1572053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1" name="Cube 910">
              <a:extLst>
                <a:ext uri="{FF2B5EF4-FFF2-40B4-BE49-F238E27FC236}">
                  <a16:creationId xmlns:a16="http://schemas.microsoft.com/office/drawing/2014/main" id="{530D96F5-498A-483B-B11D-9DBEA114B051}"/>
                </a:ext>
              </a:extLst>
            </p:cNvPr>
            <p:cNvSpPr/>
            <p:nvPr/>
          </p:nvSpPr>
          <p:spPr>
            <a:xfrm>
              <a:off x="142319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2" name="Cube 911">
              <a:extLst>
                <a:ext uri="{FF2B5EF4-FFF2-40B4-BE49-F238E27FC236}">
                  <a16:creationId xmlns:a16="http://schemas.microsoft.com/office/drawing/2014/main" id="{48E5C574-A65A-4E2C-9297-ADD1693EC03D}"/>
                </a:ext>
              </a:extLst>
            </p:cNvPr>
            <p:cNvSpPr/>
            <p:nvPr/>
          </p:nvSpPr>
          <p:spPr>
            <a:xfrm>
              <a:off x="301179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3" name="Cube 912">
              <a:extLst>
                <a:ext uri="{FF2B5EF4-FFF2-40B4-BE49-F238E27FC236}">
                  <a16:creationId xmlns:a16="http://schemas.microsoft.com/office/drawing/2014/main" id="{F63C03F4-50C4-4B90-AAEF-D770897C8A0C}"/>
                </a:ext>
              </a:extLst>
            </p:cNvPr>
            <p:cNvSpPr/>
            <p:nvPr/>
          </p:nvSpPr>
          <p:spPr>
            <a:xfrm>
              <a:off x="460038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4" name="Cube 913">
              <a:extLst>
                <a:ext uri="{FF2B5EF4-FFF2-40B4-BE49-F238E27FC236}">
                  <a16:creationId xmlns:a16="http://schemas.microsoft.com/office/drawing/2014/main" id="{5F0FD6CF-EF92-49BC-A828-93CCD656746C}"/>
                </a:ext>
              </a:extLst>
            </p:cNvPr>
            <p:cNvSpPr/>
            <p:nvPr/>
          </p:nvSpPr>
          <p:spPr>
            <a:xfrm>
              <a:off x="618898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5" name="Cube 914">
              <a:extLst>
                <a:ext uri="{FF2B5EF4-FFF2-40B4-BE49-F238E27FC236}">
                  <a16:creationId xmlns:a16="http://schemas.microsoft.com/office/drawing/2014/main" id="{634D817B-474F-43A1-8845-237ED3FFD9E2}"/>
                </a:ext>
              </a:extLst>
            </p:cNvPr>
            <p:cNvSpPr/>
            <p:nvPr/>
          </p:nvSpPr>
          <p:spPr>
            <a:xfrm>
              <a:off x="777758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6" name="Cube 915">
              <a:extLst>
                <a:ext uri="{FF2B5EF4-FFF2-40B4-BE49-F238E27FC236}">
                  <a16:creationId xmlns:a16="http://schemas.microsoft.com/office/drawing/2014/main" id="{AD456EA6-0917-44DC-BA75-6BE6A2B5AE8B}"/>
                </a:ext>
              </a:extLst>
            </p:cNvPr>
            <p:cNvSpPr/>
            <p:nvPr/>
          </p:nvSpPr>
          <p:spPr>
            <a:xfrm>
              <a:off x="93661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7" name="Cube 916">
              <a:extLst>
                <a:ext uri="{FF2B5EF4-FFF2-40B4-BE49-F238E27FC236}">
                  <a16:creationId xmlns:a16="http://schemas.microsoft.com/office/drawing/2014/main" id="{16E427BD-32CD-4F60-A443-989FB858DF10}"/>
                </a:ext>
              </a:extLst>
            </p:cNvPr>
            <p:cNvSpPr/>
            <p:nvPr/>
          </p:nvSpPr>
          <p:spPr>
            <a:xfrm>
              <a:off x="109547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8" name="Cube 917">
              <a:extLst>
                <a:ext uri="{FF2B5EF4-FFF2-40B4-BE49-F238E27FC236}">
                  <a16:creationId xmlns:a16="http://schemas.microsoft.com/office/drawing/2014/main" id="{10718A6A-707E-4C60-A161-3F8EC0A8EBE0}"/>
                </a:ext>
              </a:extLst>
            </p:cNvPr>
            <p:cNvSpPr/>
            <p:nvPr/>
          </p:nvSpPr>
          <p:spPr>
            <a:xfrm>
              <a:off x="125433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9" name="Cube 918">
              <a:extLst>
                <a:ext uri="{FF2B5EF4-FFF2-40B4-BE49-F238E27FC236}">
                  <a16:creationId xmlns:a16="http://schemas.microsoft.com/office/drawing/2014/main" id="{C0414022-0C31-4357-9B6B-FC9B6F8AEEDB}"/>
                </a:ext>
              </a:extLst>
            </p:cNvPr>
            <p:cNvSpPr/>
            <p:nvPr/>
          </p:nvSpPr>
          <p:spPr>
            <a:xfrm>
              <a:off x="141319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0" name="Cube 919">
              <a:extLst>
                <a:ext uri="{FF2B5EF4-FFF2-40B4-BE49-F238E27FC236}">
                  <a16:creationId xmlns:a16="http://schemas.microsoft.com/office/drawing/2014/main" id="{217858CA-2807-4458-A84F-381AE96C3A14}"/>
                </a:ext>
              </a:extLst>
            </p:cNvPr>
            <p:cNvSpPr/>
            <p:nvPr/>
          </p:nvSpPr>
          <p:spPr>
            <a:xfrm>
              <a:off x="1572053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1" name="Cube 920">
              <a:extLst>
                <a:ext uri="{FF2B5EF4-FFF2-40B4-BE49-F238E27FC236}">
                  <a16:creationId xmlns:a16="http://schemas.microsoft.com/office/drawing/2014/main" id="{717726EA-A77D-4367-A1A9-3245C09F75CE}"/>
                </a:ext>
              </a:extLst>
            </p:cNvPr>
            <p:cNvSpPr/>
            <p:nvPr/>
          </p:nvSpPr>
          <p:spPr>
            <a:xfrm>
              <a:off x="142319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2" name="Cube 921">
              <a:extLst>
                <a:ext uri="{FF2B5EF4-FFF2-40B4-BE49-F238E27FC236}">
                  <a16:creationId xmlns:a16="http://schemas.microsoft.com/office/drawing/2014/main" id="{0A18C444-2959-4F88-A492-8F9AB864A683}"/>
                </a:ext>
              </a:extLst>
            </p:cNvPr>
            <p:cNvSpPr/>
            <p:nvPr/>
          </p:nvSpPr>
          <p:spPr>
            <a:xfrm>
              <a:off x="301179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3" name="Cube 922">
              <a:extLst>
                <a:ext uri="{FF2B5EF4-FFF2-40B4-BE49-F238E27FC236}">
                  <a16:creationId xmlns:a16="http://schemas.microsoft.com/office/drawing/2014/main" id="{EF7F6B14-2365-4BBF-B4D3-A3A4D4A5E8C8}"/>
                </a:ext>
              </a:extLst>
            </p:cNvPr>
            <p:cNvSpPr/>
            <p:nvPr/>
          </p:nvSpPr>
          <p:spPr>
            <a:xfrm>
              <a:off x="460038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4" name="Cube 923">
              <a:extLst>
                <a:ext uri="{FF2B5EF4-FFF2-40B4-BE49-F238E27FC236}">
                  <a16:creationId xmlns:a16="http://schemas.microsoft.com/office/drawing/2014/main" id="{1BD47F03-908F-4FD6-8007-CDFE23B8AAFF}"/>
                </a:ext>
              </a:extLst>
            </p:cNvPr>
            <p:cNvSpPr/>
            <p:nvPr/>
          </p:nvSpPr>
          <p:spPr>
            <a:xfrm>
              <a:off x="618898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5" name="Cube 924">
              <a:extLst>
                <a:ext uri="{FF2B5EF4-FFF2-40B4-BE49-F238E27FC236}">
                  <a16:creationId xmlns:a16="http://schemas.microsoft.com/office/drawing/2014/main" id="{82B82C3F-590F-4D6A-BFB1-362F89B9D076}"/>
                </a:ext>
              </a:extLst>
            </p:cNvPr>
            <p:cNvSpPr/>
            <p:nvPr/>
          </p:nvSpPr>
          <p:spPr>
            <a:xfrm>
              <a:off x="777758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6" name="Cube 925">
              <a:extLst>
                <a:ext uri="{FF2B5EF4-FFF2-40B4-BE49-F238E27FC236}">
                  <a16:creationId xmlns:a16="http://schemas.microsoft.com/office/drawing/2014/main" id="{0F784992-91E4-4EF3-9D96-52A9B6935C98}"/>
                </a:ext>
              </a:extLst>
            </p:cNvPr>
            <p:cNvSpPr/>
            <p:nvPr/>
          </p:nvSpPr>
          <p:spPr>
            <a:xfrm>
              <a:off x="93661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7" name="Cube 926">
              <a:extLst>
                <a:ext uri="{FF2B5EF4-FFF2-40B4-BE49-F238E27FC236}">
                  <a16:creationId xmlns:a16="http://schemas.microsoft.com/office/drawing/2014/main" id="{314FE2B3-F3A6-41B5-9A18-BE63C0C230D1}"/>
                </a:ext>
              </a:extLst>
            </p:cNvPr>
            <p:cNvSpPr/>
            <p:nvPr/>
          </p:nvSpPr>
          <p:spPr>
            <a:xfrm>
              <a:off x="109547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8" name="Cube 927">
              <a:extLst>
                <a:ext uri="{FF2B5EF4-FFF2-40B4-BE49-F238E27FC236}">
                  <a16:creationId xmlns:a16="http://schemas.microsoft.com/office/drawing/2014/main" id="{E3376C20-3A3C-48F1-8B77-1C1A7E98FFE3}"/>
                </a:ext>
              </a:extLst>
            </p:cNvPr>
            <p:cNvSpPr/>
            <p:nvPr/>
          </p:nvSpPr>
          <p:spPr>
            <a:xfrm>
              <a:off x="125433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9" name="Cube 928">
              <a:extLst>
                <a:ext uri="{FF2B5EF4-FFF2-40B4-BE49-F238E27FC236}">
                  <a16:creationId xmlns:a16="http://schemas.microsoft.com/office/drawing/2014/main" id="{59230EAE-16AA-4478-8D44-4B5985AD6D1A}"/>
                </a:ext>
              </a:extLst>
            </p:cNvPr>
            <p:cNvSpPr/>
            <p:nvPr/>
          </p:nvSpPr>
          <p:spPr>
            <a:xfrm>
              <a:off x="141319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0" name="Cube 929">
              <a:extLst>
                <a:ext uri="{FF2B5EF4-FFF2-40B4-BE49-F238E27FC236}">
                  <a16:creationId xmlns:a16="http://schemas.microsoft.com/office/drawing/2014/main" id="{F927C6C6-456B-4046-8DF4-AAC3123CBA16}"/>
                </a:ext>
              </a:extLst>
            </p:cNvPr>
            <p:cNvSpPr/>
            <p:nvPr/>
          </p:nvSpPr>
          <p:spPr>
            <a:xfrm>
              <a:off x="1572053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1" name="Cube 930">
              <a:extLst>
                <a:ext uri="{FF2B5EF4-FFF2-40B4-BE49-F238E27FC236}">
                  <a16:creationId xmlns:a16="http://schemas.microsoft.com/office/drawing/2014/main" id="{02732BA0-C86C-4CAB-A9F0-CB7192B1A011}"/>
                </a:ext>
              </a:extLst>
            </p:cNvPr>
            <p:cNvSpPr/>
            <p:nvPr/>
          </p:nvSpPr>
          <p:spPr>
            <a:xfrm>
              <a:off x="142319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2" name="Cube 931">
              <a:extLst>
                <a:ext uri="{FF2B5EF4-FFF2-40B4-BE49-F238E27FC236}">
                  <a16:creationId xmlns:a16="http://schemas.microsoft.com/office/drawing/2014/main" id="{C04915DC-989A-42B1-A3FA-000AA6207C61}"/>
                </a:ext>
              </a:extLst>
            </p:cNvPr>
            <p:cNvSpPr/>
            <p:nvPr/>
          </p:nvSpPr>
          <p:spPr>
            <a:xfrm>
              <a:off x="301179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3" name="Cube 932">
              <a:extLst>
                <a:ext uri="{FF2B5EF4-FFF2-40B4-BE49-F238E27FC236}">
                  <a16:creationId xmlns:a16="http://schemas.microsoft.com/office/drawing/2014/main" id="{721B759F-F742-48F2-B1DE-70904DB2D3EF}"/>
                </a:ext>
              </a:extLst>
            </p:cNvPr>
            <p:cNvSpPr/>
            <p:nvPr/>
          </p:nvSpPr>
          <p:spPr>
            <a:xfrm>
              <a:off x="460038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4" name="Cube 933">
              <a:extLst>
                <a:ext uri="{FF2B5EF4-FFF2-40B4-BE49-F238E27FC236}">
                  <a16:creationId xmlns:a16="http://schemas.microsoft.com/office/drawing/2014/main" id="{CD11ABE0-D892-4FBF-9869-72EC8B533488}"/>
                </a:ext>
              </a:extLst>
            </p:cNvPr>
            <p:cNvSpPr/>
            <p:nvPr/>
          </p:nvSpPr>
          <p:spPr>
            <a:xfrm>
              <a:off x="618898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5" name="Cube 934">
              <a:extLst>
                <a:ext uri="{FF2B5EF4-FFF2-40B4-BE49-F238E27FC236}">
                  <a16:creationId xmlns:a16="http://schemas.microsoft.com/office/drawing/2014/main" id="{E2D22D9B-307C-49DB-9764-C271A9204005}"/>
                </a:ext>
              </a:extLst>
            </p:cNvPr>
            <p:cNvSpPr/>
            <p:nvPr/>
          </p:nvSpPr>
          <p:spPr>
            <a:xfrm>
              <a:off x="777758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6" name="Cube 935">
              <a:extLst>
                <a:ext uri="{FF2B5EF4-FFF2-40B4-BE49-F238E27FC236}">
                  <a16:creationId xmlns:a16="http://schemas.microsoft.com/office/drawing/2014/main" id="{2576FDCC-C257-4E37-8EA1-8C5E803D0610}"/>
                </a:ext>
              </a:extLst>
            </p:cNvPr>
            <p:cNvSpPr/>
            <p:nvPr/>
          </p:nvSpPr>
          <p:spPr>
            <a:xfrm>
              <a:off x="93661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7" name="Cube 936">
              <a:extLst>
                <a:ext uri="{FF2B5EF4-FFF2-40B4-BE49-F238E27FC236}">
                  <a16:creationId xmlns:a16="http://schemas.microsoft.com/office/drawing/2014/main" id="{4751B1BC-CEEB-4801-BD35-9FDE6697495D}"/>
                </a:ext>
              </a:extLst>
            </p:cNvPr>
            <p:cNvSpPr/>
            <p:nvPr/>
          </p:nvSpPr>
          <p:spPr>
            <a:xfrm>
              <a:off x="109547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8" name="Cube 937">
              <a:extLst>
                <a:ext uri="{FF2B5EF4-FFF2-40B4-BE49-F238E27FC236}">
                  <a16:creationId xmlns:a16="http://schemas.microsoft.com/office/drawing/2014/main" id="{B0657314-8FB6-4699-B9C0-89F6F427DCF4}"/>
                </a:ext>
              </a:extLst>
            </p:cNvPr>
            <p:cNvSpPr/>
            <p:nvPr/>
          </p:nvSpPr>
          <p:spPr>
            <a:xfrm>
              <a:off x="125433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9" name="Cube 938">
              <a:extLst>
                <a:ext uri="{FF2B5EF4-FFF2-40B4-BE49-F238E27FC236}">
                  <a16:creationId xmlns:a16="http://schemas.microsoft.com/office/drawing/2014/main" id="{B5265B3D-60CE-4DC4-A9D2-E47D43AF511D}"/>
                </a:ext>
              </a:extLst>
            </p:cNvPr>
            <p:cNvSpPr/>
            <p:nvPr/>
          </p:nvSpPr>
          <p:spPr>
            <a:xfrm>
              <a:off x="141319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0" name="Cube 939">
              <a:extLst>
                <a:ext uri="{FF2B5EF4-FFF2-40B4-BE49-F238E27FC236}">
                  <a16:creationId xmlns:a16="http://schemas.microsoft.com/office/drawing/2014/main" id="{5C03AE7A-E4CE-4166-A5CB-4458654748F2}"/>
                </a:ext>
              </a:extLst>
            </p:cNvPr>
            <p:cNvSpPr/>
            <p:nvPr/>
          </p:nvSpPr>
          <p:spPr>
            <a:xfrm>
              <a:off x="1572053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1" name="Cube 940">
              <a:extLst>
                <a:ext uri="{FF2B5EF4-FFF2-40B4-BE49-F238E27FC236}">
                  <a16:creationId xmlns:a16="http://schemas.microsoft.com/office/drawing/2014/main" id="{54373EFD-D28B-4840-A043-517A96B55217}"/>
                </a:ext>
              </a:extLst>
            </p:cNvPr>
            <p:cNvSpPr/>
            <p:nvPr/>
          </p:nvSpPr>
          <p:spPr>
            <a:xfrm>
              <a:off x="142319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2" name="Cube 941">
              <a:extLst>
                <a:ext uri="{FF2B5EF4-FFF2-40B4-BE49-F238E27FC236}">
                  <a16:creationId xmlns:a16="http://schemas.microsoft.com/office/drawing/2014/main" id="{8E34AA7B-E84B-4F7D-972B-AB2461CF79C9}"/>
                </a:ext>
              </a:extLst>
            </p:cNvPr>
            <p:cNvSpPr/>
            <p:nvPr/>
          </p:nvSpPr>
          <p:spPr>
            <a:xfrm>
              <a:off x="301179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3" name="Cube 942">
              <a:extLst>
                <a:ext uri="{FF2B5EF4-FFF2-40B4-BE49-F238E27FC236}">
                  <a16:creationId xmlns:a16="http://schemas.microsoft.com/office/drawing/2014/main" id="{210CDFB8-04D5-4AA9-B9C9-B6644BD89736}"/>
                </a:ext>
              </a:extLst>
            </p:cNvPr>
            <p:cNvSpPr/>
            <p:nvPr/>
          </p:nvSpPr>
          <p:spPr>
            <a:xfrm>
              <a:off x="460038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4" name="Cube 943">
              <a:extLst>
                <a:ext uri="{FF2B5EF4-FFF2-40B4-BE49-F238E27FC236}">
                  <a16:creationId xmlns:a16="http://schemas.microsoft.com/office/drawing/2014/main" id="{A32AA645-B415-47FA-A9F6-4A5DA94AF7D0}"/>
                </a:ext>
              </a:extLst>
            </p:cNvPr>
            <p:cNvSpPr/>
            <p:nvPr/>
          </p:nvSpPr>
          <p:spPr>
            <a:xfrm>
              <a:off x="618898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5" name="Cube 944">
              <a:extLst>
                <a:ext uri="{FF2B5EF4-FFF2-40B4-BE49-F238E27FC236}">
                  <a16:creationId xmlns:a16="http://schemas.microsoft.com/office/drawing/2014/main" id="{A8BC9441-78CF-45CE-91A4-ECC489A2B85E}"/>
                </a:ext>
              </a:extLst>
            </p:cNvPr>
            <p:cNvSpPr/>
            <p:nvPr/>
          </p:nvSpPr>
          <p:spPr>
            <a:xfrm>
              <a:off x="777758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6" name="Cube 945">
              <a:extLst>
                <a:ext uri="{FF2B5EF4-FFF2-40B4-BE49-F238E27FC236}">
                  <a16:creationId xmlns:a16="http://schemas.microsoft.com/office/drawing/2014/main" id="{E076BCBD-41C9-4540-81CC-111846072F00}"/>
                </a:ext>
              </a:extLst>
            </p:cNvPr>
            <p:cNvSpPr/>
            <p:nvPr/>
          </p:nvSpPr>
          <p:spPr>
            <a:xfrm>
              <a:off x="93661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7" name="Cube 946">
              <a:extLst>
                <a:ext uri="{FF2B5EF4-FFF2-40B4-BE49-F238E27FC236}">
                  <a16:creationId xmlns:a16="http://schemas.microsoft.com/office/drawing/2014/main" id="{47CA7451-3FD4-4E06-B235-EA0E6CEEF745}"/>
                </a:ext>
              </a:extLst>
            </p:cNvPr>
            <p:cNvSpPr/>
            <p:nvPr/>
          </p:nvSpPr>
          <p:spPr>
            <a:xfrm>
              <a:off x="109547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8" name="Cube 947">
              <a:extLst>
                <a:ext uri="{FF2B5EF4-FFF2-40B4-BE49-F238E27FC236}">
                  <a16:creationId xmlns:a16="http://schemas.microsoft.com/office/drawing/2014/main" id="{DA2BEE5D-3EE9-4938-9B59-79AEA888583F}"/>
                </a:ext>
              </a:extLst>
            </p:cNvPr>
            <p:cNvSpPr/>
            <p:nvPr/>
          </p:nvSpPr>
          <p:spPr>
            <a:xfrm>
              <a:off x="125433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9" name="Cube 948">
              <a:extLst>
                <a:ext uri="{FF2B5EF4-FFF2-40B4-BE49-F238E27FC236}">
                  <a16:creationId xmlns:a16="http://schemas.microsoft.com/office/drawing/2014/main" id="{C7C19EA0-4C75-406A-9241-49CCFCB3E683}"/>
                </a:ext>
              </a:extLst>
            </p:cNvPr>
            <p:cNvSpPr/>
            <p:nvPr/>
          </p:nvSpPr>
          <p:spPr>
            <a:xfrm>
              <a:off x="141319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0" name="Cube 949">
              <a:extLst>
                <a:ext uri="{FF2B5EF4-FFF2-40B4-BE49-F238E27FC236}">
                  <a16:creationId xmlns:a16="http://schemas.microsoft.com/office/drawing/2014/main" id="{8BFCE509-9A54-4A9D-A556-18A9D15B649C}"/>
                </a:ext>
              </a:extLst>
            </p:cNvPr>
            <p:cNvSpPr/>
            <p:nvPr/>
          </p:nvSpPr>
          <p:spPr>
            <a:xfrm>
              <a:off x="1572053" y="1797546"/>
              <a:ext cx="165173" cy="165173"/>
            </a:xfrm>
            <a:prstGeom prst="cube">
              <a:avLst/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72" name="Cube 71">
            <a:extLst>
              <a:ext uri="{FF2B5EF4-FFF2-40B4-BE49-F238E27FC236}">
                <a16:creationId xmlns:a16="http://schemas.microsoft.com/office/drawing/2014/main" id="{372702D0-49E2-4C52-893C-765306E85923}"/>
              </a:ext>
            </a:extLst>
          </p:cNvPr>
          <p:cNvSpPr/>
          <p:nvPr/>
        </p:nvSpPr>
        <p:spPr>
          <a:xfrm>
            <a:off x="688321" y="5568468"/>
            <a:ext cx="201604" cy="201604"/>
          </a:xfrm>
          <a:prstGeom prst="cube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E56DB8-3D74-445C-B90D-23D61EE01A7A}"/>
              </a:ext>
            </a:extLst>
          </p:cNvPr>
          <p:cNvSpPr txBox="1"/>
          <p:nvPr/>
        </p:nvSpPr>
        <p:spPr>
          <a:xfrm>
            <a:off x="877120" y="5444635"/>
            <a:ext cx="270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Materials space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535530-E1FC-47CC-9536-29A5D1B11E24}"/>
              </a:ext>
            </a:extLst>
          </p:cNvPr>
          <p:cNvSpPr/>
          <p:nvPr/>
        </p:nvSpPr>
        <p:spPr>
          <a:xfrm>
            <a:off x="4608461" y="3063448"/>
            <a:ext cx="3033312" cy="3273895"/>
          </a:xfrm>
          <a:prstGeom prst="rect">
            <a:avLst/>
          </a:prstGeom>
          <a:noFill/>
          <a:ln w="28575">
            <a:solidFill>
              <a:srgbClr val="43BB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52" name="Group 951">
            <a:extLst>
              <a:ext uri="{FF2B5EF4-FFF2-40B4-BE49-F238E27FC236}">
                <a16:creationId xmlns:a16="http://schemas.microsoft.com/office/drawing/2014/main" id="{C05FC733-5572-45A3-AAA3-D506710FB9E0}"/>
              </a:ext>
            </a:extLst>
          </p:cNvPr>
          <p:cNvGrpSpPr/>
          <p:nvPr/>
        </p:nvGrpSpPr>
        <p:grpSpPr>
          <a:xfrm>
            <a:off x="5280995" y="3858909"/>
            <a:ext cx="1773567" cy="1649920"/>
            <a:chOff x="4997031" y="4053074"/>
            <a:chExt cx="1773567" cy="1649920"/>
          </a:xfrm>
        </p:grpSpPr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6ED1B17F-EDFD-4BEB-A106-AB59BDE2D47F}"/>
                </a:ext>
              </a:extLst>
            </p:cNvPr>
            <p:cNvSpPr/>
            <p:nvPr/>
          </p:nvSpPr>
          <p:spPr>
            <a:xfrm>
              <a:off x="6627268" y="519930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F720F291-7285-4EB4-9179-4658D12460DB}"/>
                </a:ext>
              </a:extLst>
            </p:cNvPr>
            <p:cNvSpPr/>
            <p:nvPr/>
          </p:nvSpPr>
          <p:spPr>
            <a:xfrm>
              <a:off x="6627268" y="508487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C4A2B32B-A5C0-40D5-96D5-C265E4F8C109}"/>
                </a:ext>
              </a:extLst>
            </p:cNvPr>
            <p:cNvSpPr/>
            <p:nvPr/>
          </p:nvSpPr>
          <p:spPr>
            <a:xfrm>
              <a:off x="6627268" y="497044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B5F3430C-C8D5-43FA-98B3-831BCF1E74CB}"/>
                </a:ext>
              </a:extLst>
            </p:cNvPr>
            <p:cNvSpPr/>
            <p:nvPr/>
          </p:nvSpPr>
          <p:spPr>
            <a:xfrm>
              <a:off x="6627268" y="485601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69B73542-7899-4643-8B3D-BC6C44226084}"/>
                </a:ext>
              </a:extLst>
            </p:cNvPr>
            <p:cNvSpPr/>
            <p:nvPr/>
          </p:nvSpPr>
          <p:spPr>
            <a:xfrm>
              <a:off x="6627268" y="474157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9046AF1-DFC1-4026-8F2E-EC4ECD6C0409}"/>
                </a:ext>
              </a:extLst>
            </p:cNvPr>
            <p:cNvSpPr/>
            <p:nvPr/>
          </p:nvSpPr>
          <p:spPr>
            <a:xfrm>
              <a:off x="6627268" y="462714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E9621F72-1D83-48D8-A22E-27D343280EB5}"/>
                </a:ext>
              </a:extLst>
            </p:cNvPr>
            <p:cNvSpPr/>
            <p:nvPr/>
          </p:nvSpPr>
          <p:spPr>
            <a:xfrm>
              <a:off x="6627268" y="451271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B28974D4-C572-4A89-803C-487E8D0A765A}"/>
                </a:ext>
              </a:extLst>
            </p:cNvPr>
            <p:cNvSpPr/>
            <p:nvPr/>
          </p:nvSpPr>
          <p:spPr>
            <a:xfrm>
              <a:off x="6627268" y="439828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8CB76166-C422-465B-946F-970BC039C5BE}"/>
                </a:ext>
              </a:extLst>
            </p:cNvPr>
            <p:cNvSpPr/>
            <p:nvPr/>
          </p:nvSpPr>
          <p:spPr>
            <a:xfrm>
              <a:off x="6627268" y="428385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8EBB6C30-B6FD-41BB-88AF-301E6710841A}"/>
                </a:ext>
              </a:extLst>
            </p:cNvPr>
            <p:cNvSpPr/>
            <p:nvPr/>
          </p:nvSpPr>
          <p:spPr>
            <a:xfrm>
              <a:off x="6627268" y="416942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1B78AF4-283D-420E-A381-145FF2F97B1D}"/>
                </a:ext>
              </a:extLst>
            </p:cNvPr>
            <p:cNvSpPr/>
            <p:nvPr/>
          </p:nvSpPr>
          <p:spPr>
            <a:xfrm>
              <a:off x="6584084" y="523891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CC9FA8E8-EFBC-4B1F-A2BE-E4DAE05B215A}"/>
                </a:ext>
              </a:extLst>
            </p:cNvPr>
            <p:cNvSpPr/>
            <p:nvPr/>
          </p:nvSpPr>
          <p:spPr>
            <a:xfrm>
              <a:off x="6584084" y="512448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EFB7354B-93E4-4BA8-AEA1-909B53504E3C}"/>
                </a:ext>
              </a:extLst>
            </p:cNvPr>
            <p:cNvSpPr/>
            <p:nvPr/>
          </p:nvSpPr>
          <p:spPr>
            <a:xfrm>
              <a:off x="6584084" y="501005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FF474040-F97C-457C-8AA7-6F5386F5D06B}"/>
                </a:ext>
              </a:extLst>
            </p:cNvPr>
            <p:cNvSpPr/>
            <p:nvPr/>
          </p:nvSpPr>
          <p:spPr>
            <a:xfrm>
              <a:off x="6584084" y="489562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75B420B0-3EF0-4819-B9A7-42F668011829}"/>
                </a:ext>
              </a:extLst>
            </p:cNvPr>
            <p:cNvSpPr/>
            <p:nvPr/>
          </p:nvSpPr>
          <p:spPr>
            <a:xfrm>
              <a:off x="6584084" y="478119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1CDDF3A2-E077-425A-9519-000AB573CCDB}"/>
                </a:ext>
              </a:extLst>
            </p:cNvPr>
            <p:cNvSpPr/>
            <p:nvPr/>
          </p:nvSpPr>
          <p:spPr>
            <a:xfrm>
              <a:off x="6584084" y="46667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56D70D9B-D90D-4A8B-875C-7030ADEAEC17}"/>
                </a:ext>
              </a:extLst>
            </p:cNvPr>
            <p:cNvSpPr/>
            <p:nvPr/>
          </p:nvSpPr>
          <p:spPr>
            <a:xfrm>
              <a:off x="6584084" y="455232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04FAB3DD-0A54-4D26-8706-CAED8D0BF93E}"/>
                </a:ext>
              </a:extLst>
            </p:cNvPr>
            <p:cNvSpPr/>
            <p:nvPr/>
          </p:nvSpPr>
          <p:spPr>
            <a:xfrm>
              <a:off x="6584084" y="443789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7AC64107-C730-4A72-A6D8-6AD7926B35E8}"/>
                </a:ext>
              </a:extLst>
            </p:cNvPr>
            <p:cNvSpPr/>
            <p:nvPr/>
          </p:nvSpPr>
          <p:spPr>
            <a:xfrm>
              <a:off x="6584084" y="432346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4C0C3B8F-2D17-4A16-87CB-DB003B3C26AC}"/>
                </a:ext>
              </a:extLst>
            </p:cNvPr>
            <p:cNvSpPr/>
            <p:nvPr/>
          </p:nvSpPr>
          <p:spPr>
            <a:xfrm>
              <a:off x="6584084" y="420903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7567AF74-47C8-4817-ABB5-D309B14B04C4}"/>
                </a:ext>
              </a:extLst>
            </p:cNvPr>
            <p:cNvSpPr/>
            <p:nvPr/>
          </p:nvSpPr>
          <p:spPr>
            <a:xfrm>
              <a:off x="6540574" y="527667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DC18A1AD-9CB9-4617-9974-6797670A20B2}"/>
                </a:ext>
              </a:extLst>
            </p:cNvPr>
            <p:cNvSpPr/>
            <p:nvPr/>
          </p:nvSpPr>
          <p:spPr>
            <a:xfrm>
              <a:off x="6540574" y="516224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4B6C0E0F-14C6-42C6-907B-4549734AB855}"/>
                </a:ext>
              </a:extLst>
            </p:cNvPr>
            <p:cNvSpPr/>
            <p:nvPr/>
          </p:nvSpPr>
          <p:spPr>
            <a:xfrm>
              <a:off x="6540574" y="504781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63496D4F-220B-4116-BA65-AA648910DF32}"/>
                </a:ext>
              </a:extLst>
            </p:cNvPr>
            <p:cNvSpPr/>
            <p:nvPr/>
          </p:nvSpPr>
          <p:spPr>
            <a:xfrm>
              <a:off x="6540574" y="493338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00C6377D-BB9C-4C42-9CC4-4D9A90161426}"/>
                </a:ext>
              </a:extLst>
            </p:cNvPr>
            <p:cNvSpPr/>
            <p:nvPr/>
          </p:nvSpPr>
          <p:spPr>
            <a:xfrm>
              <a:off x="6540574" y="481895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17074647-7FDE-42A6-A0C6-6A3A8A28FE0A}"/>
                </a:ext>
              </a:extLst>
            </p:cNvPr>
            <p:cNvSpPr/>
            <p:nvPr/>
          </p:nvSpPr>
          <p:spPr>
            <a:xfrm>
              <a:off x="6540574" y="47045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B6093C9A-E125-4A78-8FC9-CCF638075F4C}"/>
                </a:ext>
              </a:extLst>
            </p:cNvPr>
            <p:cNvSpPr/>
            <p:nvPr/>
          </p:nvSpPr>
          <p:spPr>
            <a:xfrm>
              <a:off x="6540574" y="459008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DD45063A-E1FF-47C0-867F-4E4726DC82A7}"/>
                </a:ext>
              </a:extLst>
            </p:cNvPr>
            <p:cNvSpPr/>
            <p:nvPr/>
          </p:nvSpPr>
          <p:spPr>
            <a:xfrm>
              <a:off x="6540574" y="447565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915861FB-7DF7-4A2B-8160-57847562D227}"/>
                </a:ext>
              </a:extLst>
            </p:cNvPr>
            <p:cNvSpPr/>
            <p:nvPr/>
          </p:nvSpPr>
          <p:spPr>
            <a:xfrm>
              <a:off x="6540574" y="436122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17372C2D-7839-403F-85E9-F4818B9D3ED7}"/>
                </a:ext>
              </a:extLst>
            </p:cNvPr>
            <p:cNvSpPr/>
            <p:nvPr/>
          </p:nvSpPr>
          <p:spPr>
            <a:xfrm>
              <a:off x="6540574" y="424679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D1D4E76F-39B2-452D-BB01-1D7B9A66EF2E}"/>
                </a:ext>
              </a:extLst>
            </p:cNvPr>
            <p:cNvSpPr/>
            <p:nvPr/>
          </p:nvSpPr>
          <p:spPr>
            <a:xfrm>
              <a:off x="6498333" y="532037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16BF785A-3E21-41B4-B825-9B9B9BC7E156}"/>
                </a:ext>
              </a:extLst>
            </p:cNvPr>
            <p:cNvSpPr/>
            <p:nvPr/>
          </p:nvSpPr>
          <p:spPr>
            <a:xfrm>
              <a:off x="6498333" y="520594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93DE0B9D-2A41-4B8F-BBC2-A9915DB1AF9A}"/>
                </a:ext>
              </a:extLst>
            </p:cNvPr>
            <p:cNvSpPr/>
            <p:nvPr/>
          </p:nvSpPr>
          <p:spPr>
            <a:xfrm>
              <a:off x="6498333" y="509151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163B06D2-F10E-4261-80EC-6968FD4820BE}"/>
                </a:ext>
              </a:extLst>
            </p:cNvPr>
            <p:cNvSpPr/>
            <p:nvPr/>
          </p:nvSpPr>
          <p:spPr>
            <a:xfrm>
              <a:off x="6498333" y="497708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AF8E37AD-BB8F-4C5A-8A0E-75C2A3C6F27F}"/>
                </a:ext>
              </a:extLst>
            </p:cNvPr>
            <p:cNvSpPr/>
            <p:nvPr/>
          </p:nvSpPr>
          <p:spPr>
            <a:xfrm>
              <a:off x="6498333" y="486265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DD416B7F-C013-4F52-BA40-870E4334F70A}"/>
                </a:ext>
              </a:extLst>
            </p:cNvPr>
            <p:cNvSpPr/>
            <p:nvPr/>
          </p:nvSpPr>
          <p:spPr>
            <a:xfrm>
              <a:off x="6498333" y="474822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2FA347F8-5B7E-4E3A-9A27-4F281F16D217}"/>
                </a:ext>
              </a:extLst>
            </p:cNvPr>
            <p:cNvSpPr/>
            <p:nvPr/>
          </p:nvSpPr>
          <p:spPr>
            <a:xfrm>
              <a:off x="6498333" y="46337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E74FD047-9184-4CEF-8BF5-B57492C7DBB2}"/>
                </a:ext>
              </a:extLst>
            </p:cNvPr>
            <p:cNvSpPr/>
            <p:nvPr/>
          </p:nvSpPr>
          <p:spPr>
            <a:xfrm>
              <a:off x="6498333" y="451936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D8F5C34D-91BD-495A-AD54-B9B499273868}"/>
                </a:ext>
              </a:extLst>
            </p:cNvPr>
            <p:cNvSpPr/>
            <p:nvPr/>
          </p:nvSpPr>
          <p:spPr>
            <a:xfrm>
              <a:off x="6498333" y="440493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6B7CF730-6AB5-43FB-BD56-40DA822C8B3A}"/>
                </a:ext>
              </a:extLst>
            </p:cNvPr>
            <p:cNvSpPr/>
            <p:nvPr/>
          </p:nvSpPr>
          <p:spPr>
            <a:xfrm>
              <a:off x="6498333" y="429050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2A914334-A008-4E78-BD04-B036E215308B}"/>
                </a:ext>
              </a:extLst>
            </p:cNvPr>
            <p:cNvSpPr/>
            <p:nvPr/>
          </p:nvSpPr>
          <p:spPr>
            <a:xfrm>
              <a:off x="6453013" y="536180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BB47AD69-B610-4247-A820-10EC2D871BF8}"/>
                </a:ext>
              </a:extLst>
            </p:cNvPr>
            <p:cNvSpPr/>
            <p:nvPr/>
          </p:nvSpPr>
          <p:spPr>
            <a:xfrm>
              <a:off x="6453013" y="524737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C761A690-113A-4479-8462-204B704BE473}"/>
                </a:ext>
              </a:extLst>
            </p:cNvPr>
            <p:cNvSpPr/>
            <p:nvPr/>
          </p:nvSpPr>
          <p:spPr>
            <a:xfrm>
              <a:off x="6453013" y="51329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53ADED2C-E51F-4BB2-ADB8-EC7C9FEB3EB6}"/>
                </a:ext>
              </a:extLst>
            </p:cNvPr>
            <p:cNvSpPr/>
            <p:nvPr/>
          </p:nvSpPr>
          <p:spPr>
            <a:xfrm>
              <a:off x="6453013" y="501851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C6CB6290-9FBC-4382-921F-A6204D5A7108}"/>
                </a:ext>
              </a:extLst>
            </p:cNvPr>
            <p:cNvSpPr/>
            <p:nvPr/>
          </p:nvSpPr>
          <p:spPr>
            <a:xfrm>
              <a:off x="6453013" y="490408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9B27EDB0-32EB-4F5D-BDAB-4BEF5DB746DA}"/>
                </a:ext>
              </a:extLst>
            </p:cNvPr>
            <p:cNvSpPr/>
            <p:nvPr/>
          </p:nvSpPr>
          <p:spPr>
            <a:xfrm>
              <a:off x="6453013" y="478965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437EEDB4-EF63-49BC-A08B-F3995AD8EF03}"/>
                </a:ext>
              </a:extLst>
            </p:cNvPr>
            <p:cNvSpPr/>
            <p:nvPr/>
          </p:nvSpPr>
          <p:spPr>
            <a:xfrm>
              <a:off x="6453013" y="467522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E5641094-7290-4A36-BF06-72694F129671}"/>
                </a:ext>
              </a:extLst>
            </p:cNvPr>
            <p:cNvSpPr/>
            <p:nvPr/>
          </p:nvSpPr>
          <p:spPr>
            <a:xfrm>
              <a:off x="6453013" y="456079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98EF166D-39EF-4BCC-9CFC-47BEAE67DF7C}"/>
                </a:ext>
              </a:extLst>
            </p:cNvPr>
            <p:cNvSpPr/>
            <p:nvPr/>
          </p:nvSpPr>
          <p:spPr>
            <a:xfrm>
              <a:off x="6453013" y="444636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0ABA6EE2-91E0-42C5-874E-BC8B44FD5D01}"/>
                </a:ext>
              </a:extLst>
            </p:cNvPr>
            <p:cNvSpPr/>
            <p:nvPr/>
          </p:nvSpPr>
          <p:spPr>
            <a:xfrm>
              <a:off x="6453013" y="433193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1BF16249-91DD-4952-9BD6-49CA7E0613FD}"/>
                </a:ext>
              </a:extLst>
            </p:cNvPr>
            <p:cNvSpPr/>
            <p:nvPr/>
          </p:nvSpPr>
          <p:spPr>
            <a:xfrm>
              <a:off x="6406087" y="539963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340878A3-413D-400A-A046-33C38EB0B237}"/>
                </a:ext>
              </a:extLst>
            </p:cNvPr>
            <p:cNvSpPr/>
            <p:nvPr/>
          </p:nvSpPr>
          <p:spPr>
            <a:xfrm>
              <a:off x="6406087" y="528520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1FE88787-DE09-4FED-82B3-B4A2123532A4}"/>
                </a:ext>
              </a:extLst>
            </p:cNvPr>
            <p:cNvSpPr/>
            <p:nvPr/>
          </p:nvSpPr>
          <p:spPr>
            <a:xfrm>
              <a:off x="6406087" y="517077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4393EABC-601A-4254-A51E-E1F3B63953D9}"/>
                </a:ext>
              </a:extLst>
            </p:cNvPr>
            <p:cNvSpPr/>
            <p:nvPr/>
          </p:nvSpPr>
          <p:spPr>
            <a:xfrm>
              <a:off x="6406087" y="505634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54610C3A-106E-4183-8AD6-1F3BE776EEF2}"/>
                </a:ext>
              </a:extLst>
            </p:cNvPr>
            <p:cNvSpPr/>
            <p:nvPr/>
          </p:nvSpPr>
          <p:spPr>
            <a:xfrm>
              <a:off x="6406087" y="494191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F2541928-7BBB-4DDD-A12E-683C39A37119}"/>
                </a:ext>
              </a:extLst>
            </p:cNvPr>
            <p:cNvSpPr/>
            <p:nvPr/>
          </p:nvSpPr>
          <p:spPr>
            <a:xfrm>
              <a:off x="6406087" y="482747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7BBC30F9-E37D-4B59-A1BF-9428E8CC7174}"/>
                </a:ext>
              </a:extLst>
            </p:cNvPr>
            <p:cNvSpPr/>
            <p:nvPr/>
          </p:nvSpPr>
          <p:spPr>
            <a:xfrm>
              <a:off x="6406087" y="471304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613A6109-AB9C-47B0-AB34-54D26AE4EFAF}"/>
                </a:ext>
              </a:extLst>
            </p:cNvPr>
            <p:cNvSpPr/>
            <p:nvPr/>
          </p:nvSpPr>
          <p:spPr>
            <a:xfrm>
              <a:off x="6406087" y="459861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0565CA38-4535-4CD4-A06B-FF0E82935524}"/>
                </a:ext>
              </a:extLst>
            </p:cNvPr>
            <p:cNvSpPr/>
            <p:nvPr/>
          </p:nvSpPr>
          <p:spPr>
            <a:xfrm>
              <a:off x="6406087" y="448418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24B6344D-A08C-43B1-A8BA-E9C8557D4198}"/>
                </a:ext>
              </a:extLst>
            </p:cNvPr>
            <p:cNvSpPr/>
            <p:nvPr/>
          </p:nvSpPr>
          <p:spPr>
            <a:xfrm>
              <a:off x="6406087" y="436975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226A6998-8A8F-42ED-908F-4C2BAF8BC91F}"/>
                </a:ext>
              </a:extLst>
            </p:cNvPr>
            <p:cNvSpPr/>
            <p:nvPr/>
          </p:nvSpPr>
          <p:spPr>
            <a:xfrm>
              <a:off x="6361955" y="54414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B467C161-36B8-4909-A508-EFCD3AC95DF1}"/>
                </a:ext>
              </a:extLst>
            </p:cNvPr>
            <p:cNvSpPr/>
            <p:nvPr/>
          </p:nvSpPr>
          <p:spPr>
            <a:xfrm>
              <a:off x="6361955" y="53270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AD65B91E-8FAC-4DAA-8F09-1D2A96B0763C}"/>
                </a:ext>
              </a:extLst>
            </p:cNvPr>
            <p:cNvSpPr/>
            <p:nvPr/>
          </p:nvSpPr>
          <p:spPr>
            <a:xfrm>
              <a:off x="6361955" y="521262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BAB53E1C-79DC-4B3A-A538-E4D3F3F60CF8}"/>
                </a:ext>
              </a:extLst>
            </p:cNvPr>
            <p:cNvSpPr/>
            <p:nvPr/>
          </p:nvSpPr>
          <p:spPr>
            <a:xfrm>
              <a:off x="6361955" y="509819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9F8B0C00-AE18-4FFF-9947-38F6A97A7A1F}"/>
                </a:ext>
              </a:extLst>
            </p:cNvPr>
            <p:cNvSpPr/>
            <p:nvPr/>
          </p:nvSpPr>
          <p:spPr>
            <a:xfrm>
              <a:off x="6361955" y="498376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D339A417-7F79-45DA-BBE5-DF797AF901AA}"/>
                </a:ext>
              </a:extLst>
            </p:cNvPr>
            <p:cNvSpPr/>
            <p:nvPr/>
          </p:nvSpPr>
          <p:spPr>
            <a:xfrm>
              <a:off x="6361955" y="486933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ED266986-D1A2-4ECB-B342-8E8DD87F7CB4}"/>
                </a:ext>
              </a:extLst>
            </p:cNvPr>
            <p:cNvSpPr/>
            <p:nvPr/>
          </p:nvSpPr>
          <p:spPr>
            <a:xfrm>
              <a:off x="6361955" y="475490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5334AF07-80A9-4A17-8C4B-AF803E56BF7D}"/>
                </a:ext>
              </a:extLst>
            </p:cNvPr>
            <p:cNvSpPr/>
            <p:nvPr/>
          </p:nvSpPr>
          <p:spPr>
            <a:xfrm>
              <a:off x="6361955" y="464047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28584AE2-C0EA-4D0C-A832-F7248EC65727}"/>
                </a:ext>
              </a:extLst>
            </p:cNvPr>
            <p:cNvSpPr/>
            <p:nvPr/>
          </p:nvSpPr>
          <p:spPr>
            <a:xfrm>
              <a:off x="6361955" y="45260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2481F658-C27D-45A4-BB97-4414D8C4CE1C}"/>
                </a:ext>
              </a:extLst>
            </p:cNvPr>
            <p:cNvSpPr/>
            <p:nvPr/>
          </p:nvSpPr>
          <p:spPr>
            <a:xfrm>
              <a:off x="6361955" y="441160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60940850-0F07-4C52-8072-65A85310DE88}"/>
                </a:ext>
              </a:extLst>
            </p:cNvPr>
            <p:cNvSpPr/>
            <p:nvPr/>
          </p:nvSpPr>
          <p:spPr>
            <a:xfrm>
              <a:off x="6319382" y="548100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624AB4C1-0BF4-42E1-8B3C-EDE0D648C4F3}"/>
                </a:ext>
              </a:extLst>
            </p:cNvPr>
            <p:cNvSpPr/>
            <p:nvPr/>
          </p:nvSpPr>
          <p:spPr>
            <a:xfrm>
              <a:off x="6319382" y="53665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54F19DCC-C9C0-42EB-B9F1-C6257E5D13B1}"/>
                </a:ext>
              </a:extLst>
            </p:cNvPr>
            <p:cNvSpPr/>
            <p:nvPr/>
          </p:nvSpPr>
          <p:spPr>
            <a:xfrm>
              <a:off x="6319382" y="525214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C978FE0B-2E9F-4EEA-90AF-037331AC825E}"/>
                </a:ext>
              </a:extLst>
            </p:cNvPr>
            <p:cNvSpPr/>
            <p:nvPr/>
          </p:nvSpPr>
          <p:spPr>
            <a:xfrm>
              <a:off x="6319382" y="513771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115DC7A5-27B1-4543-AE65-6FCB8894BB68}"/>
                </a:ext>
              </a:extLst>
            </p:cNvPr>
            <p:cNvSpPr/>
            <p:nvPr/>
          </p:nvSpPr>
          <p:spPr>
            <a:xfrm>
              <a:off x="6319382" y="502328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349DC463-1D04-4EA2-8084-2B878AE8AC1C}"/>
                </a:ext>
              </a:extLst>
            </p:cNvPr>
            <p:cNvSpPr/>
            <p:nvPr/>
          </p:nvSpPr>
          <p:spPr>
            <a:xfrm>
              <a:off x="6319382" y="490885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E872E984-EE74-4B3D-985D-D4E67050DEE8}"/>
                </a:ext>
              </a:extLst>
            </p:cNvPr>
            <p:cNvSpPr/>
            <p:nvPr/>
          </p:nvSpPr>
          <p:spPr>
            <a:xfrm>
              <a:off x="6319382" y="479442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C4A1049D-5646-4963-A190-8CA3AFFFF9E9}"/>
                </a:ext>
              </a:extLst>
            </p:cNvPr>
            <p:cNvSpPr/>
            <p:nvPr/>
          </p:nvSpPr>
          <p:spPr>
            <a:xfrm>
              <a:off x="6319382" y="4679990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3" name="Cube 152">
              <a:extLst>
                <a:ext uri="{FF2B5EF4-FFF2-40B4-BE49-F238E27FC236}">
                  <a16:creationId xmlns:a16="http://schemas.microsoft.com/office/drawing/2014/main" id="{24B6D00C-4477-4246-B151-10BD6C8BC7BF}"/>
                </a:ext>
              </a:extLst>
            </p:cNvPr>
            <p:cNvSpPr/>
            <p:nvPr/>
          </p:nvSpPr>
          <p:spPr>
            <a:xfrm>
              <a:off x="6319382" y="45655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29597EC6-51DD-4796-983C-F6B3FE173EFB}"/>
                </a:ext>
              </a:extLst>
            </p:cNvPr>
            <p:cNvSpPr/>
            <p:nvPr/>
          </p:nvSpPr>
          <p:spPr>
            <a:xfrm>
              <a:off x="6319382" y="445112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5" name="Cube 154">
              <a:extLst>
                <a:ext uri="{FF2B5EF4-FFF2-40B4-BE49-F238E27FC236}">
                  <a16:creationId xmlns:a16="http://schemas.microsoft.com/office/drawing/2014/main" id="{4C91B5EE-29D4-4A5A-A5D2-701DFF859108}"/>
                </a:ext>
              </a:extLst>
            </p:cNvPr>
            <p:cNvSpPr/>
            <p:nvPr/>
          </p:nvSpPr>
          <p:spPr>
            <a:xfrm>
              <a:off x="6274354" y="552200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6" name="Cube 155">
              <a:extLst>
                <a:ext uri="{FF2B5EF4-FFF2-40B4-BE49-F238E27FC236}">
                  <a16:creationId xmlns:a16="http://schemas.microsoft.com/office/drawing/2014/main" id="{949EACC5-691B-49BD-8118-5C3DEC0AE50A}"/>
                </a:ext>
              </a:extLst>
            </p:cNvPr>
            <p:cNvSpPr/>
            <p:nvPr/>
          </p:nvSpPr>
          <p:spPr>
            <a:xfrm>
              <a:off x="6274354" y="540757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7" name="Cube 156">
              <a:extLst>
                <a:ext uri="{FF2B5EF4-FFF2-40B4-BE49-F238E27FC236}">
                  <a16:creationId xmlns:a16="http://schemas.microsoft.com/office/drawing/2014/main" id="{C6B2E66D-FB6F-4834-9647-00EFA0CB31F1}"/>
                </a:ext>
              </a:extLst>
            </p:cNvPr>
            <p:cNvSpPr/>
            <p:nvPr/>
          </p:nvSpPr>
          <p:spPr>
            <a:xfrm>
              <a:off x="6274354" y="529314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Cube 157">
              <a:extLst>
                <a:ext uri="{FF2B5EF4-FFF2-40B4-BE49-F238E27FC236}">
                  <a16:creationId xmlns:a16="http://schemas.microsoft.com/office/drawing/2014/main" id="{89A0CA82-4843-4F6C-A6A2-2E196F906AC8}"/>
                </a:ext>
              </a:extLst>
            </p:cNvPr>
            <p:cNvSpPr/>
            <p:nvPr/>
          </p:nvSpPr>
          <p:spPr>
            <a:xfrm>
              <a:off x="6274354" y="517871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9" name="Cube 158">
              <a:extLst>
                <a:ext uri="{FF2B5EF4-FFF2-40B4-BE49-F238E27FC236}">
                  <a16:creationId xmlns:a16="http://schemas.microsoft.com/office/drawing/2014/main" id="{2A2F94A5-27A8-45EF-82FB-D625E8E2B248}"/>
                </a:ext>
              </a:extLst>
            </p:cNvPr>
            <p:cNvSpPr/>
            <p:nvPr/>
          </p:nvSpPr>
          <p:spPr>
            <a:xfrm>
              <a:off x="6274354" y="506428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0" name="Cube 159">
              <a:extLst>
                <a:ext uri="{FF2B5EF4-FFF2-40B4-BE49-F238E27FC236}">
                  <a16:creationId xmlns:a16="http://schemas.microsoft.com/office/drawing/2014/main" id="{F231DDD6-C0ED-4D0D-B950-60C0470C8234}"/>
                </a:ext>
              </a:extLst>
            </p:cNvPr>
            <p:cNvSpPr/>
            <p:nvPr/>
          </p:nvSpPr>
          <p:spPr>
            <a:xfrm>
              <a:off x="6274354" y="494985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Cube 160">
              <a:extLst>
                <a:ext uri="{FF2B5EF4-FFF2-40B4-BE49-F238E27FC236}">
                  <a16:creationId xmlns:a16="http://schemas.microsoft.com/office/drawing/2014/main" id="{E6D70C03-B425-48A6-84C9-36CEAEA821B4}"/>
                </a:ext>
              </a:extLst>
            </p:cNvPr>
            <p:cNvSpPr/>
            <p:nvPr/>
          </p:nvSpPr>
          <p:spPr>
            <a:xfrm>
              <a:off x="6274354" y="483542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2" name="Cube 161">
              <a:extLst>
                <a:ext uri="{FF2B5EF4-FFF2-40B4-BE49-F238E27FC236}">
                  <a16:creationId xmlns:a16="http://schemas.microsoft.com/office/drawing/2014/main" id="{185EADFB-756B-441B-9C8A-9999A0D66900}"/>
                </a:ext>
              </a:extLst>
            </p:cNvPr>
            <p:cNvSpPr/>
            <p:nvPr/>
          </p:nvSpPr>
          <p:spPr>
            <a:xfrm>
              <a:off x="6274354" y="47209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3" name="Cube 162">
              <a:extLst>
                <a:ext uri="{FF2B5EF4-FFF2-40B4-BE49-F238E27FC236}">
                  <a16:creationId xmlns:a16="http://schemas.microsoft.com/office/drawing/2014/main" id="{7B71A569-2AD9-4914-B676-FF57BF38AD14}"/>
                </a:ext>
              </a:extLst>
            </p:cNvPr>
            <p:cNvSpPr/>
            <p:nvPr/>
          </p:nvSpPr>
          <p:spPr>
            <a:xfrm>
              <a:off x="6274354" y="460656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4" name="Cube 163">
              <a:extLst>
                <a:ext uri="{FF2B5EF4-FFF2-40B4-BE49-F238E27FC236}">
                  <a16:creationId xmlns:a16="http://schemas.microsoft.com/office/drawing/2014/main" id="{004F42EB-7CEB-4981-B776-21740D25810D}"/>
                </a:ext>
              </a:extLst>
            </p:cNvPr>
            <p:cNvSpPr/>
            <p:nvPr/>
          </p:nvSpPr>
          <p:spPr>
            <a:xfrm>
              <a:off x="6274354" y="449213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77FE6228-7D28-40A5-850C-B56F8B30C6E3}"/>
                </a:ext>
              </a:extLst>
            </p:cNvPr>
            <p:cNvSpPr/>
            <p:nvPr/>
          </p:nvSpPr>
          <p:spPr>
            <a:xfrm>
              <a:off x="5395612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6" name="Cube 165">
              <a:extLst>
                <a:ext uri="{FF2B5EF4-FFF2-40B4-BE49-F238E27FC236}">
                  <a16:creationId xmlns:a16="http://schemas.microsoft.com/office/drawing/2014/main" id="{4D56DF52-58ED-4C10-89DC-5205FBA42756}"/>
                </a:ext>
              </a:extLst>
            </p:cNvPr>
            <p:cNvSpPr/>
            <p:nvPr/>
          </p:nvSpPr>
          <p:spPr>
            <a:xfrm>
              <a:off x="5532566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7" name="Cube 166">
              <a:extLst>
                <a:ext uri="{FF2B5EF4-FFF2-40B4-BE49-F238E27FC236}">
                  <a16:creationId xmlns:a16="http://schemas.microsoft.com/office/drawing/2014/main" id="{4CBF91F4-6711-480D-8A62-CD4F5A7D0A2A}"/>
                </a:ext>
              </a:extLst>
            </p:cNvPr>
            <p:cNvSpPr/>
            <p:nvPr/>
          </p:nvSpPr>
          <p:spPr>
            <a:xfrm>
              <a:off x="5669521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8" name="Cube 167">
              <a:extLst>
                <a:ext uri="{FF2B5EF4-FFF2-40B4-BE49-F238E27FC236}">
                  <a16:creationId xmlns:a16="http://schemas.microsoft.com/office/drawing/2014/main" id="{937E13D1-004D-4C39-8EEF-FD882A6AFCA9}"/>
                </a:ext>
              </a:extLst>
            </p:cNvPr>
            <p:cNvSpPr/>
            <p:nvPr/>
          </p:nvSpPr>
          <p:spPr>
            <a:xfrm>
              <a:off x="5806476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9" name="Cube 168">
              <a:extLst>
                <a:ext uri="{FF2B5EF4-FFF2-40B4-BE49-F238E27FC236}">
                  <a16:creationId xmlns:a16="http://schemas.microsoft.com/office/drawing/2014/main" id="{9438E4EE-2F02-4506-9291-001A5BFE970E}"/>
                </a:ext>
              </a:extLst>
            </p:cNvPr>
            <p:cNvSpPr/>
            <p:nvPr/>
          </p:nvSpPr>
          <p:spPr>
            <a:xfrm>
              <a:off x="5943430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0" name="Cube 169">
              <a:extLst>
                <a:ext uri="{FF2B5EF4-FFF2-40B4-BE49-F238E27FC236}">
                  <a16:creationId xmlns:a16="http://schemas.microsoft.com/office/drawing/2014/main" id="{9238785D-9760-4EC0-BAD6-5FDD8732B7C3}"/>
                </a:ext>
              </a:extLst>
            </p:cNvPr>
            <p:cNvSpPr/>
            <p:nvPr/>
          </p:nvSpPr>
          <p:spPr>
            <a:xfrm>
              <a:off x="6080385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1" name="Cube 170">
              <a:extLst>
                <a:ext uri="{FF2B5EF4-FFF2-40B4-BE49-F238E27FC236}">
                  <a16:creationId xmlns:a16="http://schemas.microsoft.com/office/drawing/2014/main" id="{6DC599C2-B215-41A8-BEBF-0216868862B6}"/>
                </a:ext>
              </a:extLst>
            </p:cNvPr>
            <p:cNvSpPr/>
            <p:nvPr/>
          </p:nvSpPr>
          <p:spPr>
            <a:xfrm>
              <a:off x="6217340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2" name="Cube 171">
              <a:extLst>
                <a:ext uri="{FF2B5EF4-FFF2-40B4-BE49-F238E27FC236}">
                  <a16:creationId xmlns:a16="http://schemas.microsoft.com/office/drawing/2014/main" id="{9BCB184D-67D6-4BB6-94DA-AA51B62AB4EB}"/>
                </a:ext>
              </a:extLst>
            </p:cNvPr>
            <p:cNvSpPr/>
            <p:nvPr/>
          </p:nvSpPr>
          <p:spPr>
            <a:xfrm>
              <a:off x="6354294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7E798DD7-CAD9-43FC-819A-AB6902E70F2E}"/>
                </a:ext>
              </a:extLst>
            </p:cNvPr>
            <p:cNvSpPr/>
            <p:nvPr/>
          </p:nvSpPr>
          <p:spPr>
            <a:xfrm>
              <a:off x="6491249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4" name="Cube 173">
              <a:extLst>
                <a:ext uri="{FF2B5EF4-FFF2-40B4-BE49-F238E27FC236}">
                  <a16:creationId xmlns:a16="http://schemas.microsoft.com/office/drawing/2014/main" id="{6BFA4C61-0065-4260-9D27-66AE506C431F}"/>
                </a:ext>
              </a:extLst>
            </p:cNvPr>
            <p:cNvSpPr/>
            <p:nvPr/>
          </p:nvSpPr>
          <p:spPr>
            <a:xfrm>
              <a:off x="6628201" y="405307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5" name="Cube 174">
              <a:extLst>
                <a:ext uri="{FF2B5EF4-FFF2-40B4-BE49-F238E27FC236}">
                  <a16:creationId xmlns:a16="http://schemas.microsoft.com/office/drawing/2014/main" id="{A6F547EB-C841-4988-B6F8-5FCE231C8ED7}"/>
                </a:ext>
              </a:extLst>
            </p:cNvPr>
            <p:cNvSpPr/>
            <p:nvPr/>
          </p:nvSpPr>
          <p:spPr>
            <a:xfrm>
              <a:off x="5350124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6" name="Cube 175">
              <a:extLst>
                <a:ext uri="{FF2B5EF4-FFF2-40B4-BE49-F238E27FC236}">
                  <a16:creationId xmlns:a16="http://schemas.microsoft.com/office/drawing/2014/main" id="{01DAD506-B754-4036-A9EF-063B6273F334}"/>
                </a:ext>
              </a:extLst>
            </p:cNvPr>
            <p:cNvSpPr/>
            <p:nvPr/>
          </p:nvSpPr>
          <p:spPr>
            <a:xfrm>
              <a:off x="5487079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7" name="Cube 176">
              <a:extLst>
                <a:ext uri="{FF2B5EF4-FFF2-40B4-BE49-F238E27FC236}">
                  <a16:creationId xmlns:a16="http://schemas.microsoft.com/office/drawing/2014/main" id="{232DBD6E-7C49-4B91-9DCA-6CDF5F9F2494}"/>
                </a:ext>
              </a:extLst>
            </p:cNvPr>
            <p:cNvSpPr/>
            <p:nvPr/>
          </p:nvSpPr>
          <p:spPr>
            <a:xfrm>
              <a:off x="5624033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8" name="Cube 177">
              <a:extLst>
                <a:ext uri="{FF2B5EF4-FFF2-40B4-BE49-F238E27FC236}">
                  <a16:creationId xmlns:a16="http://schemas.microsoft.com/office/drawing/2014/main" id="{A66C497E-0ECD-4068-82FD-D4108ECE884F}"/>
                </a:ext>
              </a:extLst>
            </p:cNvPr>
            <p:cNvSpPr/>
            <p:nvPr/>
          </p:nvSpPr>
          <p:spPr>
            <a:xfrm>
              <a:off x="5760988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9" name="Cube 178">
              <a:extLst>
                <a:ext uri="{FF2B5EF4-FFF2-40B4-BE49-F238E27FC236}">
                  <a16:creationId xmlns:a16="http://schemas.microsoft.com/office/drawing/2014/main" id="{B2A529B2-D8B6-43E0-A81F-50BA2A4C93E7}"/>
                </a:ext>
              </a:extLst>
            </p:cNvPr>
            <p:cNvSpPr/>
            <p:nvPr/>
          </p:nvSpPr>
          <p:spPr>
            <a:xfrm>
              <a:off x="5897943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0" name="Cube 179">
              <a:extLst>
                <a:ext uri="{FF2B5EF4-FFF2-40B4-BE49-F238E27FC236}">
                  <a16:creationId xmlns:a16="http://schemas.microsoft.com/office/drawing/2014/main" id="{0605621C-FB7D-4E90-822A-315CD1E24C8B}"/>
                </a:ext>
              </a:extLst>
            </p:cNvPr>
            <p:cNvSpPr/>
            <p:nvPr/>
          </p:nvSpPr>
          <p:spPr>
            <a:xfrm>
              <a:off x="6034897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07829258-5B05-4BAD-9394-BF77A65E0EF1}"/>
                </a:ext>
              </a:extLst>
            </p:cNvPr>
            <p:cNvSpPr/>
            <p:nvPr/>
          </p:nvSpPr>
          <p:spPr>
            <a:xfrm>
              <a:off x="6171852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2" name="Cube 181">
              <a:extLst>
                <a:ext uri="{FF2B5EF4-FFF2-40B4-BE49-F238E27FC236}">
                  <a16:creationId xmlns:a16="http://schemas.microsoft.com/office/drawing/2014/main" id="{EF6DEFD0-A1B4-46E7-9A4D-55076AB50B64}"/>
                </a:ext>
              </a:extLst>
            </p:cNvPr>
            <p:cNvSpPr/>
            <p:nvPr/>
          </p:nvSpPr>
          <p:spPr>
            <a:xfrm>
              <a:off x="6308807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3" name="Cube 182">
              <a:extLst>
                <a:ext uri="{FF2B5EF4-FFF2-40B4-BE49-F238E27FC236}">
                  <a16:creationId xmlns:a16="http://schemas.microsoft.com/office/drawing/2014/main" id="{BE5011D3-98C4-4FA7-8298-1DE818A1C29F}"/>
                </a:ext>
              </a:extLst>
            </p:cNvPr>
            <p:cNvSpPr/>
            <p:nvPr/>
          </p:nvSpPr>
          <p:spPr>
            <a:xfrm>
              <a:off x="6445761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4" name="Cube 183">
              <a:extLst>
                <a:ext uri="{FF2B5EF4-FFF2-40B4-BE49-F238E27FC236}">
                  <a16:creationId xmlns:a16="http://schemas.microsoft.com/office/drawing/2014/main" id="{66F71A17-306A-4FA5-8629-232AFED689BE}"/>
                </a:ext>
              </a:extLst>
            </p:cNvPr>
            <p:cNvSpPr/>
            <p:nvPr/>
          </p:nvSpPr>
          <p:spPr>
            <a:xfrm>
              <a:off x="6582713" y="409489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5" name="Cube 184">
              <a:extLst>
                <a:ext uri="{FF2B5EF4-FFF2-40B4-BE49-F238E27FC236}">
                  <a16:creationId xmlns:a16="http://schemas.microsoft.com/office/drawing/2014/main" id="{D7EA43FB-5E17-4C07-A12B-BA62A510ABA0}"/>
                </a:ext>
              </a:extLst>
            </p:cNvPr>
            <p:cNvSpPr/>
            <p:nvPr/>
          </p:nvSpPr>
          <p:spPr>
            <a:xfrm>
              <a:off x="5306007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6" name="Cube 185">
              <a:extLst>
                <a:ext uri="{FF2B5EF4-FFF2-40B4-BE49-F238E27FC236}">
                  <a16:creationId xmlns:a16="http://schemas.microsoft.com/office/drawing/2014/main" id="{7C585FF7-4761-42EA-B81A-15322B9EF18E}"/>
                </a:ext>
              </a:extLst>
            </p:cNvPr>
            <p:cNvSpPr/>
            <p:nvPr/>
          </p:nvSpPr>
          <p:spPr>
            <a:xfrm>
              <a:off x="5442962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7" name="Cube 186">
              <a:extLst>
                <a:ext uri="{FF2B5EF4-FFF2-40B4-BE49-F238E27FC236}">
                  <a16:creationId xmlns:a16="http://schemas.microsoft.com/office/drawing/2014/main" id="{BCE39B16-0607-4E12-8766-F298A5DF16F4}"/>
                </a:ext>
              </a:extLst>
            </p:cNvPr>
            <p:cNvSpPr/>
            <p:nvPr/>
          </p:nvSpPr>
          <p:spPr>
            <a:xfrm>
              <a:off x="5579916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8" name="Cube 187">
              <a:extLst>
                <a:ext uri="{FF2B5EF4-FFF2-40B4-BE49-F238E27FC236}">
                  <a16:creationId xmlns:a16="http://schemas.microsoft.com/office/drawing/2014/main" id="{66FE6138-72F7-478E-979D-C6FB6870510D}"/>
                </a:ext>
              </a:extLst>
            </p:cNvPr>
            <p:cNvSpPr/>
            <p:nvPr/>
          </p:nvSpPr>
          <p:spPr>
            <a:xfrm>
              <a:off x="5716871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E39A4F00-7860-4944-BB9B-687AD101A08D}"/>
                </a:ext>
              </a:extLst>
            </p:cNvPr>
            <p:cNvSpPr/>
            <p:nvPr/>
          </p:nvSpPr>
          <p:spPr>
            <a:xfrm>
              <a:off x="5853826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0" name="Cube 189">
              <a:extLst>
                <a:ext uri="{FF2B5EF4-FFF2-40B4-BE49-F238E27FC236}">
                  <a16:creationId xmlns:a16="http://schemas.microsoft.com/office/drawing/2014/main" id="{903F844C-DC73-44B8-9D1A-0ADC26FA4D49}"/>
                </a:ext>
              </a:extLst>
            </p:cNvPr>
            <p:cNvSpPr/>
            <p:nvPr/>
          </p:nvSpPr>
          <p:spPr>
            <a:xfrm>
              <a:off x="5990780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1" name="Cube 190">
              <a:extLst>
                <a:ext uri="{FF2B5EF4-FFF2-40B4-BE49-F238E27FC236}">
                  <a16:creationId xmlns:a16="http://schemas.microsoft.com/office/drawing/2014/main" id="{E298B905-5920-465B-878E-491E4E02188C}"/>
                </a:ext>
              </a:extLst>
            </p:cNvPr>
            <p:cNvSpPr/>
            <p:nvPr/>
          </p:nvSpPr>
          <p:spPr>
            <a:xfrm>
              <a:off x="6127735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3F9C79AA-9EC6-4D4C-B9E3-38E1C1414544}"/>
                </a:ext>
              </a:extLst>
            </p:cNvPr>
            <p:cNvSpPr/>
            <p:nvPr/>
          </p:nvSpPr>
          <p:spPr>
            <a:xfrm>
              <a:off x="6264690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AE2BCA07-19A6-4E53-90D0-FE1B89DD3C55}"/>
                </a:ext>
              </a:extLst>
            </p:cNvPr>
            <p:cNvSpPr/>
            <p:nvPr/>
          </p:nvSpPr>
          <p:spPr>
            <a:xfrm>
              <a:off x="6401644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03ACDEA7-B671-419C-AE45-4DCEC9385856}"/>
                </a:ext>
              </a:extLst>
            </p:cNvPr>
            <p:cNvSpPr/>
            <p:nvPr/>
          </p:nvSpPr>
          <p:spPr>
            <a:xfrm>
              <a:off x="6538595" y="413331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F2ADE6A0-7968-43FF-BFAE-59FBE3F8C4A2}"/>
                </a:ext>
              </a:extLst>
            </p:cNvPr>
            <p:cNvSpPr/>
            <p:nvPr/>
          </p:nvSpPr>
          <p:spPr>
            <a:xfrm>
              <a:off x="5261868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D62D8661-1B89-4DA4-BA5D-CBF8F96A76E9}"/>
                </a:ext>
              </a:extLst>
            </p:cNvPr>
            <p:cNvSpPr/>
            <p:nvPr/>
          </p:nvSpPr>
          <p:spPr>
            <a:xfrm>
              <a:off x="5398822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176E857C-E76E-4AA9-812E-304550EAA3E9}"/>
                </a:ext>
              </a:extLst>
            </p:cNvPr>
            <p:cNvSpPr/>
            <p:nvPr/>
          </p:nvSpPr>
          <p:spPr>
            <a:xfrm>
              <a:off x="5535777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8" name="Cube 197">
              <a:extLst>
                <a:ext uri="{FF2B5EF4-FFF2-40B4-BE49-F238E27FC236}">
                  <a16:creationId xmlns:a16="http://schemas.microsoft.com/office/drawing/2014/main" id="{310FF376-771E-4D3D-B498-E69B64246884}"/>
                </a:ext>
              </a:extLst>
            </p:cNvPr>
            <p:cNvSpPr/>
            <p:nvPr/>
          </p:nvSpPr>
          <p:spPr>
            <a:xfrm>
              <a:off x="5672732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0AF7166C-B14D-4D6A-BD64-5EB54A9B614A}"/>
                </a:ext>
              </a:extLst>
            </p:cNvPr>
            <p:cNvSpPr/>
            <p:nvPr/>
          </p:nvSpPr>
          <p:spPr>
            <a:xfrm>
              <a:off x="5809686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7DEE6C3C-7664-4C88-912D-27BBC2D2631E}"/>
                </a:ext>
              </a:extLst>
            </p:cNvPr>
            <p:cNvSpPr/>
            <p:nvPr/>
          </p:nvSpPr>
          <p:spPr>
            <a:xfrm>
              <a:off x="5946641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40A83ED3-7FAE-4D8B-A816-C26DDC668076}"/>
                </a:ext>
              </a:extLst>
            </p:cNvPr>
            <p:cNvSpPr/>
            <p:nvPr/>
          </p:nvSpPr>
          <p:spPr>
            <a:xfrm>
              <a:off x="6083596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78D5D814-3461-4425-BEC7-6CAE9F0E319F}"/>
                </a:ext>
              </a:extLst>
            </p:cNvPr>
            <p:cNvSpPr/>
            <p:nvPr/>
          </p:nvSpPr>
          <p:spPr>
            <a:xfrm>
              <a:off x="6220550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AFFFF042-05C5-461F-847D-2E3BFACEBE27}"/>
                </a:ext>
              </a:extLst>
            </p:cNvPr>
            <p:cNvSpPr/>
            <p:nvPr/>
          </p:nvSpPr>
          <p:spPr>
            <a:xfrm>
              <a:off x="6357505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DB3F4228-C19D-47B0-88CE-60C2DDC3CA10}"/>
                </a:ext>
              </a:extLst>
            </p:cNvPr>
            <p:cNvSpPr/>
            <p:nvPr/>
          </p:nvSpPr>
          <p:spPr>
            <a:xfrm>
              <a:off x="6494456" y="417174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13895AE4-DA1E-44DC-8A55-5AB5ACD0F8EA}"/>
                </a:ext>
              </a:extLst>
            </p:cNvPr>
            <p:cNvSpPr/>
            <p:nvPr/>
          </p:nvSpPr>
          <p:spPr>
            <a:xfrm>
              <a:off x="5217728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67E6F2B0-BDD5-472A-9AB8-7C6D42F8846D}"/>
                </a:ext>
              </a:extLst>
            </p:cNvPr>
            <p:cNvSpPr/>
            <p:nvPr/>
          </p:nvSpPr>
          <p:spPr>
            <a:xfrm>
              <a:off x="5354683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964BD326-34AD-419A-A8DD-547587B7619A}"/>
                </a:ext>
              </a:extLst>
            </p:cNvPr>
            <p:cNvSpPr/>
            <p:nvPr/>
          </p:nvSpPr>
          <p:spPr>
            <a:xfrm>
              <a:off x="5491638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936FF262-978E-4BE2-AF3A-8A6AA87F4E67}"/>
                </a:ext>
              </a:extLst>
            </p:cNvPr>
            <p:cNvSpPr/>
            <p:nvPr/>
          </p:nvSpPr>
          <p:spPr>
            <a:xfrm>
              <a:off x="5628592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1691411A-3BF3-4127-A509-8D7D9D90B3E5}"/>
                </a:ext>
              </a:extLst>
            </p:cNvPr>
            <p:cNvSpPr/>
            <p:nvPr/>
          </p:nvSpPr>
          <p:spPr>
            <a:xfrm>
              <a:off x="5765547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4BF818B4-903C-4E32-9724-CA5B6AB40824}"/>
                </a:ext>
              </a:extLst>
            </p:cNvPr>
            <p:cNvSpPr/>
            <p:nvPr/>
          </p:nvSpPr>
          <p:spPr>
            <a:xfrm>
              <a:off x="5902502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E9E0027E-0E6C-46DF-B413-67DD26F30168}"/>
                </a:ext>
              </a:extLst>
            </p:cNvPr>
            <p:cNvSpPr/>
            <p:nvPr/>
          </p:nvSpPr>
          <p:spPr>
            <a:xfrm>
              <a:off x="6039456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A3E0ECEA-26FA-4F97-B3B0-3CC79646FF4E}"/>
                </a:ext>
              </a:extLst>
            </p:cNvPr>
            <p:cNvSpPr/>
            <p:nvPr/>
          </p:nvSpPr>
          <p:spPr>
            <a:xfrm>
              <a:off x="6176411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73FDB169-B118-4F24-9D8E-3678478EF893}"/>
                </a:ext>
              </a:extLst>
            </p:cNvPr>
            <p:cNvSpPr/>
            <p:nvPr/>
          </p:nvSpPr>
          <p:spPr>
            <a:xfrm>
              <a:off x="6313365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8AC14AB0-158F-44F3-A121-945D3F4E2654}"/>
                </a:ext>
              </a:extLst>
            </p:cNvPr>
            <p:cNvSpPr/>
            <p:nvPr/>
          </p:nvSpPr>
          <p:spPr>
            <a:xfrm>
              <a:off x="6450317" y="421493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6DD67EF1-3779-4785-980A-5BFD3B8D6154}"/>
                </a:ext>
              </a:extLst>
            </p:cNvPr>
            <p:cNvSpPr/>
            <p:nvPr/>
          </p:nvSpPr>
          <p:spPr>
            <a:xfrm>
              <a:off x="5173589" y="425336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F3637646-0886-4158-994D-A732F029BC0D}"/>
                </a:ext>
              </a:extLst>
            </p:cNvPr>
            <p:cNvSpPr/>
            <p:nvPr/>
          </p:nvSpPr>
          <p:spPr>
            <a:xfrm>
              <a:off x="5310544" y="425336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52A50183-2BCD-4BE1-A8A5-60D596A86785}"/>
                </a:ext>
              </a:extLst>
            </p:cNvPr>
            <p:cNvSpPr/>
            <p:nvPr/>
          </p:nvSpPr>
          <p:spPr>
            <a:xfrm>
              <a:off x="5447498" y="425336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8B6964A0-8B2D-4EA8-AD43-EDB73D7780F8}"/>
                </a:ext>
              </a:extLst>
            </p:cNvPr>
            <p:cNvSpPr/>
            <p:nvPr/>
          </p:nvSpPr>
          <p:spPr>
            <a:xfrm>
              <a:off x="5584453" y="425336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80B28358-30A8-4193-BF2A-2E883C976EE1}"/>
                </a:ext>
              </a:extLst>
            </p:cNvPr>
            <p:cNvSpPr/>
            <p:nvPr/>
          </p:nvSpPr>
          <p:spPr>
            <a:xfrm>
              <a:off x="5721407" y="425336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657021C1-B329-414F-A264-B0CA4B792274}"/>
                </a:ext>
              </a:extLst>
            </p:cNvPr>
            <p:cNvSpPr/>
            <p:nvPr/>
          </p:nvSpPr>
          <p:spPr>
            <a:xfrm>
              <a:off x="5858362" y="425336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F95B1E27-AF91-4781-AC45-693B9291187A}"/>
                </a:ext>
              </a:extLst>
            </p:cNvPr>
            <p:cNvSpPr/>
            <p:nvPr/>
          </p:nvSpPr>
          <p:spPr>
            <a:xfrm>
              <a:off x="5995316" y="425336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6031C963-6C86-4F7C-B0A3-05521545FA1C}"/>
                </a:ext>
              </a:extLst>
            </p:cNvPr>
            <p:cNvSpPr/>
            <p:nvPr/>
          </p:nvSpPr>
          <p:spPr>
            <a:xfrm>
              <a:off x="6132271" y="425336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20934BD8-E911-4741-9ADB-158EC8BF4DE0}"/>
                </a:ext>
              </a:extLst>
            </p:cNvPr>
            <p:cNvSpPr/>
            <p:nvPr/>
          </p:nvSpPr>
          <p:spPr>
            <a:xfrm>
              <a:off x="6269226" y="425336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E1BFFEC2-32BF-4F14-A70D-0AA6797860A5}"/>
                </a:ext>
              </a:extLst>
            </p:cNvPr>
            <p:cNvSpPr/>
            <p:nvPr/>
          </p:nvSpPr>
          <p:spPr>
            <a:xfrm>
              <a:off x="6406178" y="425336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F75D4E46-A4C5-4E78-AA62-AAD7DEF33761}"/>
                </a:ext>
              </a:extLst>
            </p:cNvPr>
            <p:cNvSpPr/>
            <p:nvPr/>
          </p:nvSpPr>
          <p:spPr>
            <a:xfrm>
              <a:off x="5129449" y="429655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FA5F19E0-61D7-482C-A671-F547F2FA995B}"/>
                </a:ext>
              </a:extLst>
            </p:cNvPr>
            <p:cNvSpPr/>
            <p:nvPr/>
          </p:nvSpPr>
          <p:spPr>
            <a:xfrm>
              <a:off x="5266404" y="429655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D2255365-B120-4A77-B7D5-C0BBE2D9FFBA}"/>
                </a:ext>
              </a:extLst>
            </p:cNvPr>
            <p:cNvSpPr/>
            <p:nvPr/>
          </p:nvSpPr>
          <p:spPr>
            <a:xfrm>
              <a:off x="5403358" y="429655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6C16CE95-C491-44F3-ADA8-3CC4CD55A957}"/>
                </a:ext>
              </a:extLst>
            </p:cNvPr>
            <p:cNvSpPr/>
            <p:nvPr/>
          </p:nvSpPr>
          <p:spPr>
            <a:xfrm>
              <a:off x="5540313" y="429655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5F694ABB-A31D-48C6-9C7D-BBCC19E46E5D}"/>
                </a:ext>
              </a:extLst>
            </p:cNvPr>
            <p:cNvSpPr/>
            <p:nvPr/>
          </p:nvSpPr>
          <p:spPr>
            <a:xfrm>
              <a:off x="5677268" y="429655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52175161-28A0-426F-AA69-26767F258411}"/>
                </a:ext>
              </a:extLst>
            </p:cNvPr>
            <p:cNvSpPr/>
            <p:nvPr/>
          </p:nvSpPr>
          <p:spPr>
            <a:xfrm>
              <a:off x="5814222" y="42965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91CA246D-7244-42DB-8602-6887D697715F}"/>
                </a:ext>
              </a:extLst>
            </p:cNvPr>
            <p:cNvSpPr/>
            <p:nvPr/>
          </p:nvSpPr>
          <p:spPr>
            <a:xfrm>
              <a:off x="5951177" y="42965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06D6FDC1-1E21-461B-9741-47893AC26530}"/>
                </a:ext>
              </a:extLst>
            </p:cNvPr>
            <p:cNvSpPr/>
            <p:nvPr/>
          </p:nvSpPr>
          <p:spPr>
            <a:xfrm>
              <a:off x="6088132" y="42965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F5D6B6CB-10FE-4A55-9C33-7CBB924EE902}"/>
                </a:ext>
              </a:extLst>
            </p:cNvPr>
            <p:cNvSpPr/>
            <p:nvPr/>
          </p:nvSpPr>
          <p:spPr>
            <a:xfrm>
              <a:off x="6225086" y="42965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C65B38D9-877B-4A75-9D33-704B5098D839}"/>
                </a:ext>
              </a:extLst>
            </p:cNvPr>
            <p:cNvSpPr/>
            <p:nvPr/>
          </p:nvSpPr>
          <p:spPr>
            <a:xfrm>
              <a:off x="6362038" y="4296559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FDFE34FA-2866-4134-8950-1A9030520923}"/>
                </a:ext>
              </a:extLst>
            </p:cNvPr>
            <p:cNvSpPr/>
            <p:nvPr/>
          </p:nvSpPr>
          <p:spPr>
            <a:xfrm>
              <a:off x="5085310" y="433498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6" name="Cube 235">
              <a:extLst>
                <a:ext uri="{FF2B5EF4-FFF2-40B4-BE49-F238E27FC236}">
                  <a16:creationId xmlns:a16="http://schemas.microsoft.com/office/drawing/2014/main" id="{3DBEC66E-5FE3-4F11-BC3A-F5B9CBDE1727}"/>
                </a:ext>
              </a:extLst>
            </p:cNvPr>
            <p:cNvSpPr/>
            <p:nvPr/>
          </p:nvSpPr>
          <p:spPr>
            <a:xfrm>
              <a:off x="5222264" y="433498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7" name="Cube 236">
              <a:extLst>
                <a:ext uri="{FF2B5EF4-FFF2-40B4-BE49-F238E27FC236}">
                  <a16:creationId xmlns:a16="http://schemas.microsoft.com/office/drawing/2014/main" id="{2004A316-0A94-4F62-BFFA-A9F61B41E429}"/>
                </a:ext>
              </a:extLst>
            </p:cNvPr>
            <p:cNvSpPr/>
            <p:nvPr/>
          </p:nvSpPr>
          <p:spPr>
            <a:xfrm>
              <a:off x="5359219" y="433498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Cube 237">
              <a:extLst>
                <a:ext uri="{FF2B5EF4-FFF2-40B4-BE49-F238E27FC236}">
                  <a16:creationId xmlns:a16="http://schemas.microsoft.com/office/drawing/2014/main" id="{872C7DAE-A5D3-4ED9-8957-9BD4B8EAFFC0}"/>
                </a:ext>
              </a:extLst>
            </p:cNvPr>
            <p:cNvSpPr/>
            <p:nvPr/>
          </p:nvSpPr>
          <p:spPr>
            <a:xfrm>
              <a:off x="5496174" y="433498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9" name="Cube 238">
              <a:extLst>
                <a:ext uri="{FF2B5EF4-FFF2-40B4-BE49-F238E27FC236}">
                  <a16:creationId xmlns:a16="http://schemas.microsoft.com/office/drawing/2014/main" id="{A07A1C7B-0CDD-4EC4-ACE6-1EFCC23E8BB0}"/>
                </a:ext>
              </a:extLst>
            </p:cNvPr>
            <p:cNvSpPr/>
            <p:nvPr/>
          </p:nvSpPr>
          <p:spPr>
            <a:xfrm>
              <a:off x="5633128" y="433498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0" name="Cube 239">
              <a:extLst>
                <a:ext uri="{FF2B5EF4-FFF2-40B4-BE49-F238E27FC236}">
                  <a16:creationId xmlns:a16="http://schemas.microsoft.com/office/drawing/2014/main" id="{FCAD596A-CBDF-4FEC-A8A6-35D1A0B71C1A}"/>
                </a:ext>
              </a:extLst>
            </p:cNvPr>
            <p:cNvSpPr/>
            <p:nvPr/>
          </p:nvSpPr>
          <p:spPr>
            <a:xfrm>
              <a:off x="5770083" y="43349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1" name="Cube 240">
              <a:extLst>
                <a:ext uri="{FF2B5EF4-FFF2-40B4-BE49-F238E27FC236}">
                  <a16:creationId xmlns:a16="http://schemas.microsoft.com/office/drawing/2014/main" id="{9CD3A824-E35A-4A6B-8C2C-D776C44EFB95}"/>
                </a:ext>
              </a:extLst>
            </p:cNvPr>
            <p:cNvSpPr/>
            <p:nvPr/>
          </p:nvSpPr>
          <p:spPr>
            <a:xfrm>
              <a:off x="5907038" y="43349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2" name="Cube 241">
              <a:extLst>
                <a:ext uri="{FF2B5EF4-FFF2-40B4-BE49-F238E27FC236}">
                  <a16:creationId xmlns:a16="http://schemas.microsoft.com/office/drawing/2014/main" id="{8ECBE85B-9E57-4A70-82C8-6DCBE96E2EF2}"/>
                </a:ext>
              </a:extLst>
            </p:cNvPr>
            <p:cNvSpPr/>
            <p:nvPr/>
          </p:nvSpPr>
          <p:spPr>
            <a:xfrm>
              <a:off x="6043992" y="43349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3" name="Cube 242">
              <a:extLst>
                <a:ext uri="{FF2B5EF4-FFF2-40B4-BE49-F238E27FC236}">
                  <a16:creationId xmlns:a16="http://schemas.microsoft.com/office/drawing/2014/main" id="{F2107ACC-DCBF-45CB-B8D5-482F2D460B72}"/>
                </a:ext>
              </a:extLst>
            </p:cNvPr>
            <p:cNvSpPr/>
            <p:nvPr/>
          </p:nvSpPr>
          <p:spPr>
            <a:xfrm>
              <a:off x="6180947" y="43349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4" name="Cube 243">
              <a:extLst>
                <a:ext uri="{FF2B5EF4-FFF2-40B4-BE49-F238E27FC236}">
                  <a16:creationId xmlns:a16="http://schemas.microsoft.com/office/drawing/2014/main" id="{E5066439-0DA7-4E9B-9E2D-733BB33A03BB}"/>
                </a:ext>
              </a:extLst>
            </p:cNvPr>
            <p:cNvSpPr/>
            <p:nvPr/>
          </p:nvSpPr>
          <p:spPr>
            <a:xfrm>
              <a:off x="6317898" y="43349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5" name="Cube 244">
              <a:extLst>
                <a:ext uri="{FF2B5EF4-FFF2-40B4-BE49-F238E27FC236}">
                  <a16:creationId xmlns:a16="http://schemas.microsoft.com/office/drawing/2014/main" id="{9BE5DCA6-622F-4B37-BCD1-17CFA98F91C7}"/>
                </a:ext>
              </a:extLst>
            </p:cNvPr>
            <p:cNvSpPr/>
            <p:nvPr/>
          </p:nvSpPr>
          <p:spPr>
            <a:xfrm>
              <a:off x="5041170" y="437817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6" name="Cube 245">
              <a:extLst>
                <a:ext uri="{FF2B5EF4-FFF2-40B4-BE49-F238E27FC236}">
                  <a16:creationId xmlns:a16="http://schemas.microsoft.com/office/drawing/2014/main" id="{03032AFD-0E75-4895-AB50-252AD88D7B55}"/>
                </a:ext>
              </a:extLst>
            </p:cNvPr>
            <p:cNvSpPr/>
            <p:nvPr/>
          </p:nvSpPr>
          <p:spPr>
            <a:xfrm>
              <a:off x="5178125" y="437817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7" name="Cube 246">
              <a:extLst>
                <a:ext uri="{FF2B5EF4-FFF2-40B4-BE49-F238E27FC236}">
                  <a16:creationId xmlns:a16="http://schemas.microsoft.com/office/drawing/2014/main" id="{7D09F385-33E7-4422-BE03-257B0CF324F3}"/>
                </a:ext>
              </a:extLst>
            </p:cNvPr>
            <p:cNvSpPr/>
            <p:nvPr/>
          </p:nvSpPr>
          <p:spPr>
            <a:xfrm>
              <a:off x="5315080" y="437817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8" name="Cube 247">
              <a:extLst>
                <a:ext uri="{FF2B5EF4-FFF2-40B4-BE49-F238E27FC236}">
                  <a16:creationId xmlns:a16="http://schemas.microsoft.com/office/drawing/2014/main" id="{28541088-EA2E-4D4D-9ED7-3E036FFC2D71}"/>
                </a:ext>
              </a:extLst>
            </p:cNvPr>
            <p:cNvSpPr/>
            <p:nvPr/>
          </p:nvSpPr>
          <p:spPr>
            <a:xfrm>
              <a:off x="5452034" y="437817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9" name="Cube 248">
              <a:extLst>
                <a:ext uri="{FF2B5EF4-FFF2-40B4-BE49-F238E27FC236}">
                  <a16:creationId xmlns:a16="http://schemas.microsoft.com/office/drawing/2014/main" id="{C0A115C1-7E06-44E5-9B9F-4B69491260FE}"/>
                </a:ext>
              </a:extLst>
            </p:cNvPr>
            <p:cNvSpPr/>
            <p:nvPr/>
          </p:nvSpPr>
          <p:spPr>
            <a:xfrm>
              <a:off x="5588989" y="437817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23017C09-A826-41D2-8552-17DF10F327C6}"/>
                </a:ext>
              </a:extLst>
            </p:cNvPr>
            <p:cNvSpPr/>
            <p:nvPr/>
          </p:nvSpPr>
          <p:spPr>
            <a:xfrm>
              <a:off x="5725944" y="437817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1" name="Cube 250">
              <a:extLst>
                <a:ext uri="{FF2B5EF4-FFF2-40B4-BE49-F238E27FC236}">
                  <a16:creationId xmlns:a16="http://schemas.microsoft.com/office/drawing/2014/main" id="{CE67EB78-CAA6-412B-8641-196B3D94EFA0}"/>
                </a:ext>
              </a:extLst>
            </p:cNvPr>
            <p:cNvSpPr/>
            <p:nvPr/>
          </p:nvSpPr>
          <p:spPr>
            <a:xfrm>
              <a:off x="5862898" y="437817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2" name="Cube 251">
              <a:extLst>
                <a:ext uri="{FF2B5EF4-FFF2-40B4-BE49-F238E27FC236}">
                  <a16:creationId xmlns:a16="http://schemas.microsoft.com/office/drawing/2014/main" id="{A17568BA-1ADD-421D-80D5-A70AAFC8E03C}"/>
                </a:ext>
              </a:extLst>
            </p:cNvPr>
            <p:cNvSpPr/>
            <p:nvPr/>
          </p:nvSpPr>
          <p:spPr>
            <a:xfrm>
              <a:off x="5999853" y="437817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3" name="Cube 252">
              <a:extLst>
                <a:ext uri="{FF2B5EF4-FFF2-40B4-BE49-F238E27FC236}">
                  <a16:creationId xmlns:a16="http://schemas.microsoft.com/office/drawing/2014/main" id="{D70789C0-A2D8-4E29-8699-E6DEE17AF372}"/>
                </a:ext>
              </a:extLst>
            </p:cNvPr>
            <p:cNvSpPr/>
            <p:nvPr/>
          </p:nvSpPr>
          <p:spPr>
            <a:xfrm>
              <a:off x="6136808" y="437817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4" name="Cube 253">
              <a:extLst>
                <a:ext uri="{FF2B5EF4-FFF2-40B4-BE49-F238E27FC236}">
                  <a16:creationId xmlns:a16="http://schemas.microsoft.com/office/drawing/2014/main" id="{4A11A0D5-69C6-41F7-B67D-8508914B7A4E}"/>
                </a:ext>
              </a:extLst>
            </p:cNvPr>
            <p:cNvSpPr/>
            <p:nvPr/>
          </p:nvSpPr>
          <p:spPr>
            <a:xfrm>
              <a:off x="6273759" y="4378178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5A73CACD-7E35-4029-9E6E-7FA9E1F2DC49}"/>
                </a:ext>
              </a:extLst>
            </p:cNvPr>
            <p:cNvSpPr/>
            <p:nvPr/>
          </p:nvSpPr>
          <p:spPr>
            <a:xfrm>
              <a:off x="4997031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C9B5EA9F-9CF2-4EED-BD72-28C801814332}"/>
                </a:ext>
              </a:extLst>
            </p:cNvPr>
            <p:cNvSpPr/>
            <p:nvPr/>
          </p:nvSpPr>
          <p:spPr>
            <a:xfrm>
              <a:off x="5133986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DD913A7A-5F5B-4CFA-86E1-BDE3745BBBE7}"/>
                </a:ext>
              </a:extLst>
            </p:cNvPr>
            <p:cNvSpPr/>
            <p:nvPr/>
          </p:nvSpPr>
          <p:spPr>
            <a:xfrm>
              <a:off x="5270940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99070D9B-97D6-4947-818A-5C826ECDD37F}"/>
                </a:ext>
              </a:extLst>
            </p:cNvPr>
            <p:cNvSpPr/>
            <p:nvPr/>
          </p:nvSpPr>
          <p:spPr>
            <a:xfrm>
              <a:off x="5407895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9" name="Cube 258">
              <a:extLst>
                <a:ext uri="{FF2B5EF4-FFF2-40B4-BE49-F238E27FC236}">
                  <a16:creationId xmlns:a16="http://schemas.microsoft.com/office/drawing/2014/main" id="{D3ADC8CC-6A9F-4D00-9EE2-96078268B8D0}"/>
                </a:ext>
              </a:extLst>
            </p:cNvPr>
            <p:cNvSpPr/>
            <p:nvPr/>
          </p:nvSpPr>
          <p:spPr>
            <a:xfrm>
              <a:off x="5544850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0" name="Cube 259">
              <a:extLst>
                <a:ext uri="{FF2B5EF4-FFF2-40B4-BE49-F238E27FC236}">
                  <a16:creationId xmlns:a16="http://schemas.microsoft.com/office/drawing/2014/main" id="{D427809D-42BF-4A02-B541-23158A38C242}"/>
                </a:ext>
              </a:extLst>
            </p:cNvPr>
            <p:cNvSpPr/>
            <p:nvPr/>
          </p:nvSpPr>
          <p:spPr>
            <a:xfrm>
              <a:off x="5681804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978494D0-C7C9-46B9-B9B6-80A7541F9EBA}"/>
                </a:ext>
              </a:extLst>
            </p:cNvPr>
            <p:cNvSpPr/>
            <p:nvPr/>
          </p:nvSpPr>
          <p:spPr>
            <a:xfrm>
              <a:off x="5818759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B44A1AD-5C34-4F77-9A83-1E67BFCE7F58}"/>
                </a:ext>
              </a:extLst>
            </p:cNvPr>
            <p:cNvSpPr/>
            <p:nvPr/>
          </p:nvSpPr>
          <p:spPr>
            <a:xfrm>
              <a:off x="5955714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F55D620E-EC0B-4246-BFAB-43AA0914721C}"/>
                </a:ext>
              </a:extLst>
            </p:cNvPr>
            <p:cNvSpPr/>
            <p:nvPr/>
          </p:nvSpPr>
          <p:spPr>
            <a:xfrm>
              <a:off x="6092669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4CDBBA76-9839-4545-9517-848574A7C019}"/>
                </a:ext>
              </a:extLst>
            </p:cNvPr>
            <p:cNvSpPr/>
            <p:nvPr/>
          </p:nvSpPr>
          <p:spPr>
            <a:xfrm>
              <a:off x="6229620" y="5565677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5" name="Cube 264">
              <a:extLst>
                <a:ext uri="{FF2B5EF4-FFF2-40B4-BE49-F238E27FC236}">
                  <a16:creationId xmlns:a16="http://schemas.microsoft.com/office/drawing/2014/main" id="{C74339BA-9499-4290-80CE-8862A9EA4A3A}"/>
                </a:ext>
              </a:extLst>
            </p:cNvPr>
            <p:cNvSpPr/>
            <p:nvPr/>
          </p:nvSpPr>
          <p:spPr>
            <a:xfrm>
              <a:off x="4997031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6" name="Cube 265">
              <a:extLst>
                <a:ext uri="{FF2B5EF4-FFF2-40B4-BE49-F238E27FC236}">
                  <a16:creationId xmlns:a16="http://schemas.microsoft.com/office/drawing/2014/main" id="{C2947970-E0BC-4F65-97B5-6D59EB7BC6F2}"/>
                </a:ext>
              </a:extLst>
            </p:cNvPr>
            <p:cNvSpPr/>
            <p:nvPr/>
          </p:nvSpPr>
          <p:spPr>
            <a:xfrm>
              <a:off x="5133986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31C1D4B3-66A6-479B-A376-08780E006DE7}"/>
                </a:ext>
              </a:extLst>
            </p:cNvPr>
            <p:cNvSpPr/>
            <p:nvPr/>
          </p:nvSpPr>
          <p:spPr>
            <a:xfrm>
              <a:off x="5270940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66179491-C380-462A-84E8-59BDFF3E331E}"/>
                </a:ext>
              </a:extLst>
            </p:cNvPr>
            <p:cNvSpPr/>
            <p:nvPr/>
          </p:nvSpPr>
          <p:spPr>
            <a:xfrm>
              <a:off x="5407895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9" name="Cube 268">
              <a:extLst>
                <a:ext uri="{FF2B5EF4-FFF2-40B4-BE49-F238E27FC236}">
                  <a16:creationId xmlns:a16="http://schemas.microsoft.com/office/drawing/2014/main" id="{69C21B80-62B0-423B-8857-D86A246B6A64}"/>
                </a:ext>
              </a:extLst>
            </p:cNvPr>
            <p:cNvSpPr/>
            <p:nvPr/>
          </p:nvSpPr>
          <p:spPr>
            <a:xfrm>
              <a:off x="5544850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0" name="Cube 269">
              <a:extLst>
                <a:ext uri="{FF2B5EF4-FFF2-40B4-BE49-F238E27FC236}">
                  <a16:creationId xmlns:a16="http://schemas.microsoft.com/office/drawing/2014/main" id="{C0C53E54-3934-4B1A-8A9F-987A39C14553}"/>
                </a:ext>
              </a:extLst>
            </p:cNvPr>
            <p:cNvSpPr/>
            <p:nvPr/>
          </p:nvSpPr>
          <p:spPr>
            <a:xfrm>
              <a:off x="5681804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1" name="Cube 270">
              <a:extLst>
                <a:ext uri="{FF2B5EF4-FFF2-40B4-BE49-F238E27FC236}">
                  <a16:creationId xmlns:a16="http://schemas.microsoft.com/office/drawing/2014/main" id="{085B4806-570B-45FA-B40C-C197CAEB6F2D}"/>
                </a:ext>
              </a:extLst>
            </p:cNvPr>
            <p:cNvSpPr/>
            <p:nvPr/>
          </p:nvSpPr>
          <p:spPr>
            <a:xfrm>
              <a:off x="5818759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2" name="Cube 271">
              <a:extLst>
                <a:ext uri="{FF2B5EF4-FFF2-40B4-BE49-F238E27FC236}">
                  <a16:creationId xmlns:a16="http://schemas.microsoft.com/office/drawing/2014/main" id="{652A0A02-857C-40B4-B304-DE7BA734AEBC}"/>
                </a:ext>
              </a:extLst>
            </p:cNvPr>
            <p:cNvSpPr/>
            <p:nvPr/>
          </p:nvSpPr>
          <p:spPr>
            <a:xfrm>
              <a:off x="5955714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3" name="Cube 272">
              <a:extLst>
                <a:ext uri="{FF2B5EF4-FFF2-40B4-BE49-F238E27FC236}">
                  <a16:creationId xmlns:a16="http://schemas.microsoft.com/office/drawing/2014/main" id="{40DB5B97-78FD-4121-AFFA-992D0BF09F64}"/>
                </a:ext>
              </a:extLst>
            </p:cNvPr>
            <p:cNvSpPr/>
            <p:nvPr/>
          </p:nvSpPr>
          <p:spPr>
            <a:xfrm>
              <a:off x="6092669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4" name="Cube 273">
              <a:extLst>
                <a:ext uri="{FF2B5EF4-FFF2-40B4-BE49-F238E27FC236}">
                  <a16:creationId xmlns:a16="http://schemas.microsoft.com/office/drawing/2014/main" id="{BB9EBDC3-C147-4C48-8DC0-574A2C14DA2C}"/>
                </a:ext>
              </a:extLst>
            </p:cNvPr>
            <p:cNvSpPr/>
            <p:nvPr/>
          </p:nvSpPr>
          <p:spPr>
            <a:xfrm>
              <a:off x="6229620" y="545124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5" name="Cube 274">
              <a:extLst>
                <a:ext uri="{FF2B5EF4-FFF2-40B4-BE49-F238E27FC236}">
                  <a16:creationId xmlns:a16="http://schemas.microsoft.com/office/drawing/2014/main" id="{1B9E33CB-47B9-46FF-BC37-FB31F02FA492}"/>
                </a:ext>
              </a:extLst>
            </p:cNvPr>
            <p:cNvSpPr/>
            <p:nvPr/>
          </p:nvSpPr>
          <p:spPr>
            <a:xfrm>
              <a:off x="4997031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6" name="Cube 275">
              <a:extLst>
                <a:ext uri="{FF2B5EF4-FFF2-40B4-BE49-F238E27FC236}">
                  <a16:creationId xmlns:a16="http://schemas.microsoft.com/office/drawing/2014/main" id="{269BAD85-ACF1-4129-84B1-D970717E325E}"/>
                </a:ext>
              </a:extLst>
            </p:cNvPr>
            <p:cNvSpPr/>
            <p:nvPr/>
          </p:nvSpPr>
          <p:spPr>
            <a:xfrm>
              <a:off x="5133986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7" name="Cube 276">
              <a:extLst>
                <a:ext uri="{FF2B5EF4-FFF2-40B4-BE49-F238E27FC236}">
                  <a16:creationId xmlns:a16="http://schemas.microsoft.com/office/drawing/2014/main" id="{64C4BB2D-25DE-4128-A688-9AB686E48AA3}"/>
                </a:ext>
              </a:extLst>
            </p:cNvPr>
            <p:cNvSpPr/>
            <p:nvPr/>
          </p:nvSpPr>
          <p:spPr>
            <a:xfrm>
              <a:off x="5270940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8" name="Cube 277">
              <a:extLst>
                <a:ext uri="{FF2B5EF4-FFF2-40B4-BE49-F238E27FC236}">
                  <a16:creationId xmlns:a16="http://schemas.microsoft.com/office/drawing/2014/main" id="{631125A5-2F8B-40BF-8132-599FEB16FC04}"/>
                </a:ext>
              </a:extLst>
            </p:cNvPr>
            <p:cNvSpPr/>
            <p:nvPr/>
          </p:nvSpPr>
          <p:spPr>
            <a:xfrm>
              <a:off x="5407895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9" name="Cube 278">
              <a:extLst>
                <a:ext uri="{FF2B5EF4-FFF2-40B4-BE49-F238E27FC236}">
                  <a16:creationId xmlns:a16="http://schemas.microsoft.com/office/drawing/2014/main" id="{1ED26486-ECDE-4CB1-91EF-3F988B81822A}"/>
                </a:ext>
              </a:extLst>
            </p:cNvPr>
            <p:cNvSpPr/>
            <p:nvPr/>
          </p:nvSpPr>
          <p:spPr>
            <a:xfrm>
              <a:off x="5544850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0" name="Cube 279">
              <a:extLst>
                <a:ext uri="{FF2B5EF4-FFF2-40B4-BE49-F238E27FC236}">
                  <a16:creationId xmlns:a16="http://schemas.microsoft.com/office/drawing/2014/main" id="{AE2053A8-AD83-4109-8A79-F41135E5B03A}"/>
                </a:ext>
              </a:extLst>
            </p:cNvPr>
            <p:cNvSpPr/>
            <p:nvPr/>
          </p:nvSpPr>
          <p:spPr>
            <a:xfrm>
              <a:off x="5681804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1" name="Cube 280">
              <a:extLst>
                <a:ext uri="{FF2B5EF4-FFF2-40B4-BE49-F238E27FC236}">
                  <a16:creationId xmlns:a16="http://schemas.microsoft.com/office/drawing/2014/main" id="{94B5DFF8-2C67-4088-BCE2-B22115E74421}"/>
                </a:ext>
              </a:extLst>
            </p:cNvPr>
            <p:cNvSpPr/>
            <p:nvPr/>
          </p:nvSpPr>
          <p:spPr>
            <a:xfrm>
              <a:off x="5818759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2" name="Cube 281">
              <a:extLst>
                <a:ext uri="{FF2B5EF4-FFF2-40B4-BE49-F238E27FC236}">
                  <a16:creationId xmlns:a16="http://schemas.microsoft.com/office/drawing/2014/main" id="{1A362C97-D8E5-4220-8066-1B69C0D20212}"/>
                </a:ext>
              </a:extLst>
            </p:cNvPr>
            <p:cNvSpPr/>
            <p:nvPr/>
          </p:nvSpPr>
          <p:spPr>
            <a:xfrm>
              <a:off x="5955714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3" name="Cube 282">
              <a:extLst>
                <a:ext uri="{FF2B5EF4-FFF2-40B4-BE49-F238E27FC236}">
                  <a16:creationId xmlns:a16="http://schemas.microsoft.com/office/drawing/2014/main" id="{C80C014D-B861-4615-9384-9A2369CE6958}"/>
                </a:ext>
              </a:extLst>
            </p:cNvPr>
            <p:cNvSpPr/>
            <p:nvPr/>
          </p:nvSpPr>
          <p:spPr>
            <a:xfrm>
              <a:off x="6092669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5880A3CA-67AB-4664-810E-258F10899ECC}"/>
                </a:ext>
              </a:extLst>
            </p:cNvPr>
            <p:cNvSpPr/>
            <p:nvPr/>
          </p:nvSpPr>
          <p:spPr>
            <a:xfrm>
              <a:off x="6229620" y="5336816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284BD796-E246-4241-8F79-1ED2BE6A0AB8}"/>
                </a:ext>
              </a:extLst>
            </p:cNvPr>
            <p:cNvSpPr/>
            <p:nvPr/>
          </p:nvSpPr>
          <p:spPr>
            <a:xfrm>
              <a:off x="4997031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088CA297-1679-4135-82C7-1544806FDF41}"/>
                </a:ext>
              </a:extLst>
            </p:cNvPr>
            <p:cNvSpPr/>
            <p:nvPr/>
          </p:nvSpPr>
          <p:spPr>
            <a:xfrm>
              <a:off x="5133986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4856EC49-4E01-4C18-A297-B75842FA7970}"/>
                </a:ext>
              </a:extLst>
            </p:cNvPr>
            <p:cNvSpPr/>
            <p:nvPr/>
          </p:nvSpPr>
          <p:spPr>
            <a:xfrm>
              <a:off x="5270940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8" name="Cube 287">
              <a:extLst>
                <a:ext uri="{FF2B5EF4-FFF2-40B4-BE49-F238E27FC236}">
                  <a16:creationId xmlns:a16="http://schemas.microsoft.com/office/drawing/2014/main" id="{8D46CB25-FC23-4ADC-B3BB-E06AC0F8CC24}"/>
                </a:ext>
              </a:extLst>
            </p:cNvPr>
            <p:cNvSpPr/>
            <p:nvPr/>
          </p:nvSpPr>
          <p:spPr>
            <a:xfrm>
              <a:off x="5407895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9" name="Cube 288">
              <a:extLst>
                <a:ext uri="{FF2B5EF4-FFF2-40B4-BE49-F238E27FC236}">
                  <a16:creationId xmlns:a16="http://schemas.microsoft.com/office/drawing/2014/main" id="{7009C8A9-A180-4916-AA90-F6CF342D3D47}"/>
                </a:ext>
              </a:extLst>
            </p:cNvPr>
            <p:cNvSpPr/>
            <p:nvPr/>
          </p:nvSpPr>
          <p:spPr>
            <a:xfrm>
              <a:off x="5544850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0" name="Cube 289">
              <a:extLst>
                <a:ext uri="{FF2B5EF4-FFF2-40B4-BE49-F238E27FC236}">
                  <a16:creationId xmlns:a16="http://schemas.microsoft.com/office/drawing/2014/main" id="{C9598119-B1F4-437A-9BCD-A93BD4290130}"/>
                </a:ext>
              </a:extLst>
            </p:cNvPr>
            <p:cNvSpPr/>
            <p:nvPr/>
          </p:nvSpPr>
          <p:spPr>
            <a:xfrm>
              <a:off x="5681804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1" name="Cube 290">
              <a:extLst>
                <a:ext uri="{FF2B5EF4-FFF2-40B4-BE49-F238E27FC236}">
                  <a16:creationId xmlns:a16="http://schemas.microsoft.com/office/drawing/2014/main" id="{4F910404-0324-437C-93DD-F5822C42629D}"/>
                </a:ext>
              </a:extLst>
            </p:cNvPr>
            <p:cNvSpPr/>
            <p:nvPr/>
          </p:nvSpPr>
          <p:spPr>
            <a:xfrm>
              <a:off x="5818759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2" name="Cube 291">
              <a:extLst>
                <a:ext uri="{FF2B5EF4-FFF2-40B4-BE49-F238E27FC236}">
                  <a16:creationId xmlns:a16="http://schemas.microsoft.com/office/drawing/2014/main" id="{17DE4EF1-0909-48C8-871C-BC2748214F07}"/>
                </a:ext>
              </a:extLst>
            </p:cNvPr>
            <p:cNvSpPr/>
            <p:nvPr/>
          </p:nvSpPr>
          <p:spPr>
            <a:xfrm>
              <a:off x="5955714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3" name="Cube 292">
              <a:extLst>
                <a:ext uri="{FF2B5EF4-FFF2-40B4-BE49-F238E27FC236}">
                  <a16:creationId xmlns:a16="http://schemas.microsoft.com/office/drawing/2014/main" id="{3EDDA5C0-A341-43C5-96FD-D27115802195}"/>
                </a:ext>
              </a:extLst>
            </p:cNvPr>
            <p:cNvSpPr/>
            <p:nvPr/>
          </p:nvSpPr>
          <p:spPr>
            <a:xfrm>
              <a:off x="6092669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4" name="Cube 293">
              <a:extLst>
                <a:ext uri="{FF2B5EF4-FFF2-40B4-BE49-F238E27FC236}">
                  <a16:creationId xmlns:a16="http://schemas.microsoft.com/office/drawing/2014/main" id="{F0C92437-FBD4-4E1F-AE47-75D1B6F1E45F}"/>
                </a:ext>
              </a:extLst>
            </p:cNvPr>
            <p:cNvSpPr/>
            <p:nvPr/>
          </p:nvSpPr>
          <p:spPr>
            <a:xfrm>
              <a:off x="6229620" y="5222385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5" name="Cube 294">
              <a:extLst>
                <a:ext uri="{FF2B5EF4-FFF2-40B4-BE49-F238E27FC236}">
                  <a16:creationId xmlns:a16="http://schemas.microsoft.com/office/drawing/2014/main" id="{E219A4D6-9EBA-4B0D-B60D-DA8AC3EF7BA2}"/>
                </a:ext>
              </a:extLst>
            </p:cNvPr>
            <p:cNvSpPr/>
            <p:nvPr/>
          </p:nvSpPr>
          <p:spPr>
            <a:xfrm>
              <a:off x="4997031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CADA7B10-45EE-4064-B762-0F8E6099883B}"/>
                </a:ext>
              </a:extLst>
            </p:cNvPr>
            <p:cNvSpPr/>
            <p:nvPr/>
          </p:nvSpPr>
          <p:spPr>
            <a:xfrm>
              <a:off x="5133986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7" name="Cube 296">
              <a:extLst>
                <a:ext uri="{FF2B5EF4-FFF2-40B4-BE49-F238E27FC236}">
                  <a16:creationId xmlns:a16="http://schemas.microsoft.com/office/drawing/2014/main" id="{3DB4195E-2B35-4172-AE3D-605AB059EABA}"/>
                </a:ext>
              </a:extLst>
            </p:cNvPr>
            <p:cNvSpPr/>
            <p:nvPr/>
          </p:nvSpPr>
          <p:spPr>
            <a:xfrm>
              <a:off x="5270940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8" name="Cube 297">
              <a:extLst>
                <a:ext uri="{FF2B5EF4-FFF2-40B4-BE49-F238E27FC236}">
                  <a16:creationId xmlns:a16="http://schemas.microsoft.com/office/drawing/2014/main" id="{6D7E6602-1BC7-43D3-9A2D-9B5CF1C0CDEA}"/>
                </a:ext>
              </a:extLst>
            </p:cNvPr>
            <p:cNvSpPr/>
            <p:nvPr/>
          </p:nvSpPr>
          <p:spPr>
            <a:xfrm>
              <a:off x="5407895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9" name="Cube 298">
              <a:extLst>
                <a:ext uri="{FF2B5EF4-FFF2-40B4-BE49-F238E27FC236}">
                  <a16:creationId xmlns:a16="http://schemas.microsoft.com/office/drawing/2014/main" id="{0AA43A57-B323-471F-A3CA-DA1FD19B9E2F}"/>
                </a:ext>
              </a:extLst>
            </p:cNvPr>
            <p:cNvSpPr/>
            <p:nvPr/>
          </p:nvSpPr>
          <p:spPr>
            <a:xfrm>
              <a:off x="5544850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0" name="Cube 299">
              <a:extLst>
                <a:ext uri="{FF2B5EF4-FFF2-40B4-BE49-F238E27FC236}">
                  <a16:creationId xmlns:a16="http://schemas.microsoft.com/office/drawing/2014/main" id="{AE089A30-6DEF-4944-B7EE-A135253A1709}"/>
                </a:ext>
              </a:extLst>
            </p:cNvPr>
            <p:cNvSpPr/>
            <p:nvPr/>
          </p:nvSpPr>
          <p:spPr>
            <a:xfrm>
              <a:off x="5681804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1" name="Cube 300">
              <a:extLst>
                <a:ext uri="{FF2B5EF4-FFF2-40B4-BE49-F238E27FC236}">
                  <a16:creationId xmlns:a16="http://schemas.microsoft.com/office/drawing/2014/main" id="{4D4C0654-B2E3-4488-830E-EE4C67BC673D}"/>
                </a:ext>
              </a:extLst>
            </p:cNvPr>
            <p:cNvSpPr/>
            <p:nvPr/>
          </p:nvSpPr>
          <p:spPr>
            <a:xfrm>
              <a:off x="5818759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2" name="Cube 301">
              <a:extLst>
                <a:ext uri="{FF2B5EF4-FFF2-40B4-BE49-F238E27FC236}">
                  <a16:creationId xmlns:a16="http://schemas.microsoft.com/office/drawing/2014/main" id="{D8D581D2-40D6-4725-ACC1-48FD96549EFA}"/>
                </a:ext>
              </a:extLst>
            </p:cNvPr>
            <p:cNvSpPr/>
            <p:nvPr/>
          </p:nvSpPr>
          <p:spPr>
            <a:xfrm>
              <a:off x="5955714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20806513-BF35-49C1-8E43-793CEEC5B73C}"/>
                </a:ext>
              </a:extLst>
            </p:cNvPr>
            <p:cNvSpPr/>
            <p:nvPr/>
          </p:nvSpPr>
          <p:spPr>
            <a:xfrm>
              <a:off x="6092669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4" name="Cube 303">
              <a:extLst>
                <a:ext uri="{FF2B5EF4-FFF2-40B4-BE49-F238E27FC236}">
                  <a16:creationId xmlns:a16="http://schemas.microsoft.com/office/drawing/2014/main" id="{F5372C9B-692C-4E50-8F58-96CFB8EE185F}"/>
                </a:ext>
              </a:extLst>
            </p:cNvPr>
            <p:cNvSpPr/>
            <p:nvPr/>
          </p:nvSpPr>
          <p:spPr>
            <a:xfrm>
              <a:off x="6229620" y="510795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5" name="Cube 304">
              <a:extLst>
                <a:ext uri="{FF2B5EF4-FFF2-40B4-BE49-F238E27FC236}">
                  <a16:creationId xmlns:a16="http://schemas.microsoft.com/office/drawing/2014/main" id="{4C432356-F41F-4C10-8170-08CC962FA2A4}"/>
                </a:ext>
              </a:extLst>
            </p:cNvPr>
            <p:cNvSpPr/>
            <p:nvPr/>
          </p:nvSpPr>
          <p:spPr>
            <a:xfrm>
              <a:off x="4997031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6" name="Cube 305">
              <a:extLst>
                <a:ext uri="{FF2B5EF4-FFF2-40B4-BE49-F238E27FC236}">
                  <a16:creationId xmlns:a16="http://schemas.microsoft.com/office/drawing/2014/main" id="{03F5C092-D86E-48D8-B2D3-D3580AB8530F}"/>
                </a:ext>
              </a:extLst>
            </p:cNvPr>
            <p:cNvSpPr/>
            <p:nvPr/>
          </p:nvSpPr>
          <p:spPr>
            <a:xfrm>
              <a:off x="5133986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7" name="Cube 306">
              <a:extLst>
                <a:ext uri="{FF2B5EF4-FFF2-40B4-BE49-F238E27FC236}">
                  <a16:creationId xmlns:a16="http://schemas.microsoft.com/office/drawing/2014/main" id="{EEAA5C53-6F95-43B1-BCFA-EF17EDA50E0F}"/>
                </a:ext>
              </a:extLst>
            </p:cNvPr>
            <p:cNvSpPr/>
            <p:nvPr/>
          </p:nvSpPr>
          <p:spPr>
            <a:xfrm>
              <a:off x="5270940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8" name="Cube 307">
              <a:extLst>
                <a:ext uri="{FF2B5EF4-FFF2-40B4-BE49-F238E27FC236}">
                  <a16:creationId xmlns:a16="http://schemas.microsoft.com/office/drawing/2014/main" id="{43833081-2232-4EFD-B51F-B0BB338FDFE2}"/>
                </a:ext>
              </a:extLst>
            </p:cNvPr>
            <p:cNvSpPr/>
            <p:nvPr/>
          </p:nvSpPr>
          <p:spPr>
            <a:xfrm>
              <a:off x="5407895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9" name="Cube 308">
              <a:extLst>
                <a:ext uri="{FF2B5EF4-FFF2-40B4-BE49-F238E27FC236}">
                  <a16:creationId xmlns:a16="http://schemas.microsoft.com/office/drawing/2014/main" id="{FE19C89D-E20D-40C6-8A60-B285A4CA9C44}"/>
                </a:ext>
              </a:extLst>
            </p:cNvPr>
            <p:cNvSpPr/>
            <p:nvPr/>
          </p:nvSpPr>
          <p:spPr>
            <a:xfrm>
              <a:off x="5544850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0" name="Cube 309">
              <a:extLst>
                <a:ext uri="{FF2B5EF4-FFF2-40B4-BE49-F238E27FC236}">
                  <a16:creationId xmlns:a16="http://schemas.microsoft.com/office/drawing/2014/main" id="{ED953938-E567-461D-8853-3AFCB8E73B5D}"/>
                </a:ext>
              </a:extLst>
            </p:cNvPr>
            <p:cNvSpPr/>
            <p:nvPr/>
          </p:nvSpPr>
          <p:spPr>
            <a:xfrm>
              <a:off x="5681804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BDF6E745-7EA9-41BD-A05B-FFF39E7F0FCB}"/>
                </a:ext>
              </a:extLst>
            </p:cNvPr>
            <p:cNvSpPr/>
            <p:nvPr/>
          </p:nvSpPr>
          <p:spPr>
            <a:xfrm>
              <a:off x="5818759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C52B6E81-6478-4323-BAD5-D3B516F34415}"/>
                </a:ext>
              </a:extLst>
            </p:cNvPr>
            <p:cNvSpPr/>
            <p:nvPr/>
          </p:nvSpPr>
          <p:spPr>
            <a:xfrm>
              <a:off x="5955714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3" name="Cube 312">
              <a:extLst>
                <a:ext uri="{FF2B5EF4-FFF2-40B4-BE49-F238E27FC236}">
                  <a16:creationId xmlns:a16="http://schemas.microsoft.com/office/drawing/2014/main" id="{2BD91E66-D604-434A-B624-31AFA16894D7}"/>
                </a:ext>
              </a:extLst>
            </p:cNvPr>
            <p:cNvSpPr/>
            <p:nvPr/>
          </p:nvSpPr>
          <p:spPr>
            <a:xfrm>
              <a:off x="6092669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4" name="Cube 313">
              <a:extLst>
                <a:ext uri="{FF2B5EF4-FFF2-40B4-BE49-F238E27FC236}">
                  <a16:creationId xmlns:a16="http://schemas.microsoft.com/office/drawing/2014/main" id="{91CFC08C-5B6B-45B0-AA2C-0A7E294EFDBE}"/>
                </a:ext>
              </a:extLst>
            </p:cNvPr>
            <p:cNvSpPr/>
            <p:nvPr/>
          </p:nvSpPr>
          <p:spPr>
            <a:xfrm>
              <a:off x="6229620" y="4993524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A341D878-8714-4FBE-8E8C-C2781CEAE16C}"/>
                </a:ext>
              </a:extLst>
            </p:cNvPr>
            <p:cNvSpPr/>
            <p:nvPr/>
          </p:nvSpPr>
          <p:spPr>
            <a:xfrm>
              <a:off x="4997031" y="487909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120B5ADA-A72F-4AB7-90B0-AE58989DF1F4}"/>
                </a:ext>
              </a:extLst>
            </p:cNvPr>
            <p:cNvSpPr/>
            <p:nvPr/>
          </p:nvSpPr>
          <p:spPr>
            <a:xfrm>
              <a:off x="5133986" y="487909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7" name="Cube 316">
              <a:extLst>
                <a:ext uri="{FF2B5EF4-FFF2-40B4-BE49-F238E27FC236}">
                  <a16:creationId xmlns:a16="http://schemas.microsoft.com/office/drawing/2014/main" id="{4F35BE21-E97D-4A67-B4FE-A5DB59139948}"/>
                </a:ext>
              </a:extLst>
            </p:cNvPr>
            <p:cNvSpPr/>
            <p:nvPr/>
          </p:nvSpPr>
          <p:spPr>
            <a:xfrm>
              <a:off x="5270940" y="487909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8" name="Cube 317">
              <a:extLst>
                <a:ext uri="{FF2B5EF4-FFF2-40B4-BE49-F238E27FC236}">
                  <a16:creationId xmlns:a16="http://schemas.microsoft.com/office/drawing/2014/main" id="{24094DBC-DD70-46FC-9EEA-C4C13D19C1FD}"/>
                </a:ext>
              </a:extLst>
            </p:cNvPr>
            <p:cNvSpPr/>
            <p:nvPr/>
          </p:nvSpPr>
          <p:spPr>
            <a:xfrm>
              <a:off x="5407895" y="487909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3B4D3BEC-6F8F-4A22-B4D4-DB6DFDCC9D3A}"/>
                </a:ext>
              </a:extLst>
            </p:cNvPr>
            <p:cNvSpPr/>
            <p:nvPr/>
          </p:nvSpPr>
          <p:spPr>
            <a:xfrm>
              <a:off x="5544850" y="487909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0" name="Cube 319">
              <a:extLst>
                <a:ext uri="{FF2B5EF4-FFF2-40B4-BE49-F238E27FC236}">
                  <a16:creationId xmlns:a16="http://schemas.microsoft.com/office/drawing/2014/main" id="{F6BA28E0-A50D-48DA-88CC-7589CB28DC6B}"/>
                </a:ext>
              </a:extLst>
            </p:cNvPr>
            <p:cNvSpPr/>
            <p:nvPr/>
          </p:nvSpPr>
          <p:spPr>
            <a:xfrm>
              <a:off x="5681804" y="487909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1" name="Cube 320">
              <a:extLst>
                <a:ext uri="{FF2B5EF4-FFF2-40B4-BE49-F238E27FC236}">
                  <a16:creationId xmlns:a16="http://schemas.microsoft.com/office/drawing/2014/main" id="{33C89CCF-DEB1-4321-B6D6-5F6819560B7A}"/>
                </a:ext>
              </a:extLst>
            </p:cNvPr>
            <p:cNvSpPr/>
            <p:nvPr/>
          </p:nvSpPr>
          <p:spPr>
            <a:xfrm>
              <a:off x="5818759" y="487909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77568765-6DED-4D4E-A321-7798630C30AE}"/>
                </a:ext>
              </a:extLst>
            </p:cNvPr>
            <p:cNvSpPr/>
            <p:nvPr/>
          </p:nvSpPr>
          <p:spPr>
            <a:xfrm>
              <a:off x="5955714" y="487909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3" name="Cube 322">
              <a:extLst>
                <a:ext uri="{FF2B5EF4-FFF2-40B4-BE49-F238E27FC236}">
                  <a16:creationId xmlns:a16="http://schemas.microsoft.com/office/drawing/2014/main" id="{B37FAE78-55AC-4004-B727-14F05B2ED5D7}"/>
                </a:ext>
              </a:extLst>
            </p:cNvPr>
            <p:cNvSpPr/>
            <p:nvPr/>
          </p:nvSpPr>
          <p:spPr>
            <a:xfrm>
              <a:off x="6092669" y="487909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4" name="Cube 323">
              <a:extLst>
                <a:ext uri="{FF2B5EF4-FFF2-40B4-BE49-F238E27FC236}">
                  <a16:creationId xmlns:a16="http://schemas.microsoft.com/office/drawing/2014/main" id="{75C1C903-B307-4068-882B-C7AC33968CE6}"/>
                </a:ext>
              </a:extLst>
            </p:cNvPr>
            <p:cNvSpPr/>
            <p:nvPr/>
          </p:nvSpPr>
          <p:spPr>
            <a:xfrm>
              <a:off x="6229620" y="4879093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5" name="Cube 324">
              <a:extLst>
                <a:ext uri="{FF2B5EF4-FFF2-40B4-BE49-F238E27FC236}">
                  <a16:creationId xmlns:a16="http://schemas.microsoft.com/office/drawing/2014/main" id="{CF47963D-32F3-4EC5-AD31-CF8BFA694957}"/>
                </a:ext>
              </a:extLst>
            </p:cNvPr>
            <p:cNvSpPr/>
            <p:nvPr/>
          </p:nvSpPr>
          <p:spPr>
            <a:xfrm>
              <a:off x="4997031" y="476466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6" name="Cube 325">
              <a:extLst>
                <a:ext uri="{FF2B5EF4-FFF2-40B4-BE49-F238E27FC236}">
                  <a16:creationId xmlns:a16="http://schemas.microsoft.com/office/drawing/2014/main" id="{44F111C9-56EE-48DD-9414-2148381F68EA}"/>
                </a:ext>
              </a:extLst>
            </p:cNvPr>
            <p:cNvSpPr/>
            <p:nvPr/>
          </p:nvSpPr>
          <p:spPr>
            <a:xfrm>
              <a:off x="5133986" y="476466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7" name="Cube 326">
              <a:extLst>
                <a:ext uri="{FF2B5EF4-FFF2-40B4-BE49-F238E27FC236}">
                  <a16:creationId xmlns:a16="http://schemas.microsoft.com/office/drawing/2014/main" id="{E6C7E251-1234-4C0B-B891-3AB4281667B7}"/>
                </a:ext>
              </a:extLst>
            </p:cNvPr>
            <p:cNvSpPr/>
            <p:nvPr/>
          </p:nvSpPr>
          <p:spPr>
            <a:xfrm>
              <a:off x="5270940" y="476466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8" name="Cube 327">
              <a:extLst>
                <a:ext uri="{FF2B5EF4-FFF2-40B4-BE49-F238E27FC236}">
                  <a16:creationId xmlns:a16="http://schemas.microsoft.com/office/drawing/2014/main" id="{2AA90E57-8F89-4D3F-9769-AADFFD083DD2}"/>
                </a:ext>
              </a:extLst>
            </p:cNvPr>
            <p:cNvSpPr/>
            <p:nvPr/>
          </p:nvSpPr>
          <p:spPr>
            <a:xfrm>
              <a:off x="5407895" y="476466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9" name="Cube 328">
              <a:extLst>
                <a:ext uri="{FF2B5EF4-FFF2-40B4-BE49-F238E27FC236}">
                  <a16:creationId xmlns:a16="http://schemas.microsoft.com/office/drawing/2014/main" id="{6D4454E1-10F1-4993-AE5F-2EFE69937A4E}"/>
                </a:ext>
              </a:extLst>
            </p:cNvPr>
            <p:cNvSpPr/>
            <p:nvPr/>
          </p:nvSpPr>
          <p:spPr>
            <a:xfrm>
              <a:off x="5544850" y="476466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0" name="Cube 329">
              <a:extLst>
                <a:ext uri="{FF2B5EF4-FFF2-40B4-BE49-F238E27FC236}">
                  <a16:creationId xmlns:a16="http://schemas.microsoft.com/office/drawing/2014/main" id="{E3419A61-7D27-4E8C-875D-367636BDE9B4}"/>
                </a:ext>
              </a:extLst>
            </p:cNvPr>
            <p:cNvSpPr/>
            <p:nvPr/>
          </p:nvSpPr>
          <p:spPr>
            <a:xfrm>
              <a:off x="5681804" y="476466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A7D1AB75-9E4E-4A27-AFAB-B9D00F74B528}"/>
                </a:ext>
              </a:extLst>
            </p:cNvPr>
            <p:cNvSpPr/>
            <p:nvPr/>
          </p:nvSpPr>
          <p:spPr>
            <a:xfrm>
              <a:off x="5818759" y="476466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D48A2EFA-5EDB-4027-AEA1-15D799FDB3A7}"/>
                </a:ext>
              </a:extLst>
            </p:cNvPr>
            <p:cNvSpPr/>
            <p:nvPr/>
          </p:nvSpPr>
          <p:spPr>
            <a:xfrm>
              <a:off x="5955714" y="476466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3FFE3B11-9E22-47C0-9858-D1B9FB96A252}"/>
                </a:ext>
              </a:extLst>
            </p:cNvPr>
            <p:cNvSpPr/>
            <p:nvPr/>
          </p:nvSpPr>
          <p:spPr>
            <a:xfrm>
              <a:off x="6092669" y="476466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4" name="Cube 333">
              <a:extLst>
                <a:ext uri="{FF2B5EF4-FFF2-40B4-BE49-F238E27FC236}">
                  <a16:creationId xmlns:a16="http://schemas.microsoft.com/office/drawing/2014/main" id="{B2327B64-0973-46EB-BB35-1B491DCF4460}"/>
                </a:ext>
              </a:extLst>
            </p:cNvPr>
            <p:cNvSpPr/>
            <p:nvPr/>
          </p:nvSpPr>
          <p:spPr>
            <a:xfrm>
              <a:off x="6229620" y="476466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3F4B3085-FEDE-4104-9D60-40CF3483FB8D}"/>
                </a:ext>
              </a:extLst>
            </p:cNvPr>
            <p:cNvSpPr/>
            <p:nvPr/>
          </p:nvSpPr>
          <p:spPr>
            <a:xfrm>
              <a:off x="4997031" y="465023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6" name="Cube 335">
              <a:extLst>
                <a:ext uri="{FF2B5EF4-FFF2-40B4-BE49-F238E27FC236}">
                  <a16:creationId xmlns:a16="http://schemas.microsoft.com/office/drawing/2014/main" id="{8A686C29-23FE-4E52-B2FA-4A4FA2C9E037}"/>
                </a:ext>
              </a:extLst>
            </p:cNvPr>
            <p:cNvSpPr/>
            <p:nvPr/>
          </p:nvSpPr>
          <p:spPr>
            <a:xfrm>
              <a:off x="5133986" y="465023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7" name="Cube 336">
              <a:extLst>
                <a:ext uri="{FF2B5EF4-FFF2-40B4-BE49-F238E27FC236}">
                  <a16:creationId xmlns:a16="http://schemas.microsoft.com/office/drawing/2014/main" id="{A4FD479C-6328-401A-AF38-6CA0B5E6F6EC}"/>
                </a:ext>
              </a:extLst>
            </p:cNvPr>
            <p:cNvSpPr/>
            <p:nvPr/>
          </p:nvSpPr>
          <p:spPr>
            <a:xfrm>
              <a:off x="5270940" y="465023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8" name="Cube 337">
              <a:extLst>
                <a:ext uri="{FF2B5EF4-FFF2-40B4-BE49-F238E27FC236}">
                  <a16:creationId xmlns:a16="http://schemas.microsoft.com/office/drawing/2014/main" id="{9199E8D1-FACF-4571-86E8-81334C9DA3D5}"/>
                </a:ext>
              </a:extLst>
            </p:cNvPr>
            <p:cNvSpPr/>
            <p:nvPr/>
          </p:nvSpPr>
          <p:spPr>
            <a:xfrm>
              <a:off x="5407895" y="465023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9" name="Cube 338">
              <a:extLst>
                <a:ext uri="{FF2B5EF4-FFF2-40B4-BE49-F238E27FC236}">
                  <a16:creationId xmlns:a16="http://schemas.microsoft.com/office/drawing/2014/main" id="{78544621-4E36-4C4B-9077-2C4E006199B3}"/>
                </a:ext>
              </a:extLst>
            </p:cNvPr>
            <p:cNvSpPr/>
            <p:nvPr/>
          </p:nvSpPr>
          <p:spPr>
            <a:xfrm>
              <a:off x="5544850" y="465023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0" name="Cube 339">
              <a:extLst>
                <a:ext uri="{FF2B5EF4-FFF2-40B4-BE49-F238E27FC236}">
                  <a16:creationId xmlns:a16="http://schemas.microsoft.com/office/drawing/2014/main" id="{D31DC278-9652-472C-9A30-8EC119C1EBAE}"/>
                </a:ext>
              </a:extLst>
            </p:cNvPr>
            <p:cNvSpPr/>
            <p:nvPr/>
          </p:nvSpPr>
          <p:spPr>
            <a:xfrm>
              <a:off x="5681804" y="465023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1" name="Cube 340">
              <a:extLst>
                <a:ext uri="{FF2B5EF4-FFF2-40B4-BE49-F238E27FC236}">
                  <a16:creationId xmlns:a16="http://schemas.microsoft.com/office/drawing/2014/main" id="{1EDABD1A-A94C-4405-85E8-4E7194DEB0A6}"/>
                </a:ext>
              </a:extLst>
            </p:cNvPr>
            <p:cNvSpPr/>
            <p:nvPr/>
          </p:nvSpPr>
          <p:spPr>
            <a:xfrm>
              <a:off x="5818759" y="465023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2" name="Cube 341">
              <a:extLst>
                <a:ext uri="{FF2B5EF4-FFF2-40B4-BE49-F238E27FC236}">
                  <a16:creationId xmlns:a16="http://schemas.microsoft.com/office/drawing/2014/main" id="{335D89F5-36C6-49C9-BA38-FFF090061978}"/>
                </a:ext>
              </a:extLst>
            </p:cNvPr>
            <p:cNvSpPr/>
            <p:nvPr/>
          </p:nvSpPr>
          <p:spPr>
            <a:xfrm>
              <a:off x="5955714" y="465023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3" name="Cube 342">
              <a:extLst>
                <a:ext uri="{FF2B5EF4-FFF2-40B4-BE49-F238E27FC236}">
                  <a16:creationId xmlns:a16="http://schemas.microsoft.com/office/drawing/2014/main" id="{8B7CD281-9D25-4DD0-94C1-E911BC0B51C9}"/>
                </a:ext>
              </a:extLst>
            </p:cNvPr>
            <p:cNvSpPr/>
            <p:nvPr/>
          </p:nvSpPr>
          <p:spPr>
            <a:xfrm>
              <a:off x="6092669" y="465023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4" name="Cube 343">
              <a:extLst>
                <a:ext uri="{FF2B5EF4-FFF2-40B4-BE49-F238E27FC236}">
                  <a16:creationId xmlns:a16="http://schemas.microsoft.com/office/drawing/2014/main" id="{73B521B6-DE22-4183-BF4B-CEB8D1E060C7}"/>
                </a:ext>
              </a:extLst>
            </p:cNvPr>
            <p:cNvSpPr/>
            <p:nvPr/>
          </p:nvSpPr>
          <p:spPr>
            <a:xfrm>
              <a:off x="6229620" y="4650232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5" name="Cube 344">
              <a:extLst>
                <a:ext uri="{FF2B5EF4-FFF2-40B4-BE49-F238E27FC236}">
                  <a16:creationId xmlns:a16="http://schemas.microsoft.com/office/drawing/2014/main" id="{FE0100C0-742E-4869-9163-A3F6DF5D8186}"/>
                </a:ext>
              </a:extLst>
            </p:cNvPr>
            <p:cNvSpPr/>
            <p:nvPr/>
          </p:nvSpPr>
          <p:spPr>
            <a:xfrm>
              <a:off x="4997031" y="453580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6" name="Cube 345">
              <a:extLst>
                <a:ext uri="{FF2B5EF4-FFF2-40B4-BE49-F238E27FC236}">
                  <a16:creationId xmlns:a16="http://schemas.microsoft.com/office/drawing/2014/main" id="{C0EAC5E7-EAF6-4B62-BE1C-5BC244A62154}"/>
                </a:ext>
              </a:extLst>
            </p:cNvPr>
            <p:cNvSpPr/>
            <p:nvPr/>
          </p:nvSpPr>
          <p:spPr>
            <a:xfrm>
              <a:off x="5133986" y="453580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7" name="Cube 346">
              <a:extLst>
                <a:ext uri="{FF2B5EF4-FFF2-40B4-BE49-F238E27FC236}">
                  <a16:creationId xmlns:a16="http://schemas.microsoft.com/office/drawing/2014/main" id="{64CF67F3-A9AD-4661-BEFE-2BF0DB699333}"/>
                </a:ext>
              </a:extLst>
            </p:cNvPr>
            <p:cNvSpPr/>
            <p:nvPr/>
          </p:nvSpPr>
          <p:spPr>
            <a:xfrm>
              <a:off x="5270940" y="453580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8" name="Cube 347">
              <a:extLst>
                <a:ext uri="{FF2B5EF4-FFF2-40B4-BE49-F238E27FC236}">
                  <a16:creationId xmlns:a16="http://schemas.microsoft.com/office/drawing/2014/main" id="{7F02A80B-0777-430F-8B16-8808794DCFD0}"/>
                </a:ext>
              </a:extLst>
            </p:cNvPr>
            <p:cNvSpPr/>
            <p:nvPr/>
          </p:nvSpPr>
          <p:spPr>
            <a:xfrm>
              <a:off x="5407895" y="453580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9" name="Cube 348">
              <a:extLst>
                <a:ext uri="{FF2B5EF4-FFF2-40B4-BE49-F238E27FC236}">
                  <a16:creationId xmlns:a16="http://schemas.microsoft.com/office/drawing/2014/main" id="{3D03C7F3-7822-4A4B-9587-01342E6B26CB}"/>
                </a:ext>
              </a:extLst>
            </p:cNvPr>
            <p:cNvSpPr/>
            <p:nvPr/>
          </p:nvSpPr>
          <p:spPr>
            <a:xfrm>
              <a:off x="5544850" y="453580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0" name="Cube 349">
              <a:extLst>
                <a:ext uri="{FF2B5EF4-FFF2-40B4-BE49-F238E27FC236}">
                  <a16:creationId xmlns:a16="http://schemas.microsoft.com/office/drawing/2014/main" id="{B5679B0D-8150-4B4F-82C8-4CB109A98340}"/>
                </a:ext>
              </a:extLst>
            </p:cNvPr>
            <p:cNvSpPr/>
            <p:nvPr/>
          </p:nvSpPr>
          <p:spPr>
            <a:xfrm>
              <a:off x="5681804" y="453580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1" name="Cube 350">
              <a:extLst>
                <a:ext uri="{FF2B5EF4-FFF2-40B4-BE49-F238E27FC236}">
                  <a16:creationId xmlns:a16="http://schemas.microsoft.com/office/drawing/2014/main" id="{DB5FB5DC-5A9A-40AF-B30E-AB6C7A94FFDB}"/>
                </a:ext>
              </a:extLst>
            </p:cNvPr>
            <p:cNvSpPr/>
            <p:nvPr/>
          </p:nvSpPr>
          <p:spPr>
            <a:xfrm>
              <a:off x="5818759" y="453580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2" name="Cube 351">
              <a:extLst>
                <a:ext uri="{FF2B5EF4-FFF2-40B4-BE49-F238E27FC236}">
                  <a16:creationId xmlns:a16="http://schemas.microsoft.com/office/drawing/2014/main" id="{B33DE2C5-7D4E-412D-A33C-0E470D92C9BF}"/>
                </a:ext>
              </a:extLst>
            </p:cNvPr>
            <p:cNvSpPr/>
            <p:nvPr/>
          </p:nvSpPr>
          <p:spPr>
            <a:xfrm>
              <a:off x="5955714" y="453580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3" name="Cube 352">
              <a:extLst>
                <a:ext uri="{FF2B5EF4-FFF2-40B4-BE49-F238E27FC236}">
                  <a16:creationId xmlns:a16="http://schemas.microsoft.com/office/drawing/2014/main" id="{34191579-2FED-4E84-90BC-BD9BD0E80B2E}"/>
                </a:ext>
              </a:extLst>
            </p:cNvPr>
            <p:cNvSpPr/>
            <p:nvPr/>
          </p:nvSpPr>
          <p:spPr>
            <a:xfrm>
              <a:off x="6092669" y="453580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4" name="Cube 353">
              <a:extLst>
                <a:ext uri="{FF2B5EF4-FFF2-40B4-BE49-F238E27FC236}">
                  <a16:creationId xmlns:a16="http://schemas.microsoft.com/office/drawing/2014/main" id="{F6A547CA-FAC3-4CAA-BC77-605843146A0E}"/>
                </a:ext>
              </a:extLst>
            </p:cNvPr>
            <p:cNvSpPr/>
            <p:nvPr/>
          </p:nvSpPr>
          <p:spPr>
            <a:xfrm>
              <a:off x="6229620" y="453580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5" name="Cube 354">
              <a:extLst>
                <a:ext uri="{FF2B5EF4-FFF2-40B4-BE49-F238E27FC236}">
                  <a16:creationId xmlns:a16="http://schemas.microsoft.com/office/drawing/2014/main" id="{C83399EC-3AF9-4E89-81D3-6BECE178479B}"/>
                </a:ext>
              </a:extLst>
            </p:cNvPr>
            <p:cNvSpPr/>
            <p:nvPr/>
          </p:nvSpPr>
          <p:spPr>
            <a:xfrm>
              <a:off x="4997031" y="442137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6" name="Cube 355">
              <a:extLst>
                <a:ext uri="{FF2B5EF4-FFF2-40B4-BE49-F238E27FC236}">
                  <a16:creationId xmlns:a16="http://schemas.microsoft.com/office/drawing/2014/main" id="{F0B243B2-BCD0-4E45-B166-71B9DAEE2BD7}"/>
                </a:ext>
              </a:extLst>
            </p:cNvPr>
            <p:cNvSpPr/>
            <p:nvPr/>
          </p:nvSpPr>
          <p:spPr>
            <a:xfrm>
              <a:off x="5133986" y="442137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7" name="Cube 356">
              <a:extLst>
                <a:ext uri="{FF2B5EF4-FFF2-40B4-BE49-F238E27FC236}">
                  <a16:creationId xmlns:a16="http://schemas.microsoft.com/office/drawing/2014/main" id="{B4A6C0E8-0410-4912-B17B-3A29154AAD0A}"/>
                </a:ext>
              </a:extLst>
            </p:cNvPr>
            <p:cNvSpPr/>
            <p:nvPr/>
          </p:nvSpPr>
          <p:spPr>
            <a:xfrm>
              <a:off x="5270940" y="442137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8" name="Cube 357">
              <a:extLst>
                <a:ext uri="{FF2B5EF4-FFF2-40B4-BE49-F238E27FC236}">
                  <a16:creationId xmlns:a16="http://schemas.microsoft.com/office/drawing/2014/main" id="{0B0D3FB8-3544-40FD-9CAC-D52574162F96}"/>
                </a:ext>
              </a:extLst>
            </p:cNvPr>
            <p:cNvSpPr/>
            <p:nvPr/>
          </p:nvSpPr>
          <p:spPr>
            <a:xfrm>
              <a:off x="5407895" y="442137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9" name="Cube 358">
              <a:extLst>
                <a:ext uri="{FF2B5EF4-FFF2-40B4-BE49-F238E27FC236}">
                  <a16:creationId xmlns:a16="http://schemas.microsoft.com/office/drawing/2014/main" id="{F20BC78F-1086-479A-9A5C-CDE57C03BA08}"/>
                </a:ext>
              </a:extLst>
            </p:cNvPr>
            <p:cNvSpPr/>
            <p:nvPr/>
          </p:nvSpPr>
          <p:spPr>
            <a:xfrm>
              <a:off x="5544850" y="442137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0" name="Cube 359">
              <a:extLst>
                <a:ext uri="{FF2B5EF4-FFF2-40B4-BE49-F238E27FC236}">
                  <a16:creationId xmlns:a16="http://schemas.microsoft.com/office/drawing/2014/main" id="{528F27B5-3891-4C7A-AF77-6E3F8DA178FA}"/>
                </a:ext>
              </a:extLst>
            </p:cNvPr>
            <p:cNvSpPr/>
            <p:nvPr/>
          </p:nvSpPr>
          <p:spPr>
            <a:xfrm>
              <a:off x="5681804" y="442137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DE262BA5-2E28-4809-8D3E-224952E236A6}"/>
                </a:ext>
              </a:extLst>
            </p:cNvPr>
            <p:cNvSpPr/>
            <p:nvPr/>
          </p:nvSpPr>
          <p:spPr>
            <a:xfrm>
              <a:off x="5818759" y="442137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829D3EFE-165D-4789-A83D-A55C3A6BC547}"/>
                </a:ext>
              </a:extLst>
            </p:cNvPr>
            <p:cNvSpPr/>
            <p:nvPr/>
          </p:nvSpPr>
          <p:spPr>
            <a:xfrm>
              <a:off x="5955714" y="442137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F78BF4E1-9140-44FC-B05C-D9D4D46F4092}"/>
                </a:ext>
              </a:extLst>
            </p:cNvPr>
            <p:cNvSpPr/>
            <p:nvPr/>
          </p:nvSpPr>
          <p:spPr>
            <a:xfrm>
              <a:off x="6092669" y="4421371"/>
              <a:ext cx="142397" cy="137317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4" name="Cube 363">
              <a:extLst>
                <a:ext uri="{FF2B5EF4-FFF2-40B4-BE49-F238E27FC236}">
                  <a16:creationId xmlns:a16="http://schemas.microsoft.com/office/drawing/2014/main" id="{261EB6B6-684F-4419-BDC4-EE8C083BDDD6}"/>
                </a:ext>
              </a:extLst>
            </p:cNvPr>
            <p:cNvSpPr/>
            <p:nvPr/>
          </p:nvSpPr>
          <p:spPr>
            <a:xfrm>
              <a:off x="6229620" y="4421371"/>
              <a:ext cx="142397" cy="137317"/>
            </a:xfrm>
            <a:prstGeom prst="cube">
              <a:avLst/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65" name="Cube 364">
            <a:extLst>
              <a:ext uri="{FF2B5EF4-FFF2-40B4-BE49-F238E27FC236}">
                <a16:creationId xmlns:a16="http://schemas.microsoft.com/office/drawing/2014/main" id="{DFBDC120-6C37-4BCF-B408-46B38A6FA2AE}"/>
              </a:ext>
            </a:extLst>
          </p:cNvPr>
          <p:cNvSpPr/>
          <p:nvPr/>
        </p:nvSpPr>
        <p:spPr>
          <a:xfrm>
            <a:off x="4864330" y="5798056"/>
            <a:ext cx="201604" cy="201604"/>
          </a:xfrm>
          <a:prstGeom prst="cube">
            <a:avLst/>
          </a:prstGeom>
          <a:solidFill>
            <a:srgbClr val="4C4BA7"/>
          </a:solidFill>
          <a:ln w="3175">
            <a:solidFill>
              <a:srgbClr val="4C4B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B47AF480-C16F-4FD4-988C-2DB1AA376369}"/>
              </a:ext>
            </a:extLst>
          </p:cNvPr>
          <p:cNvSpPr txBox="1"/>
          <p:nvPr/>
        </p:nvSpPr>
        <p:spPr>
          <a:xfrm>
            <a:off x="5192421" y="5668770"/>
            <a:ext cx="227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set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02C370-C8A0-45B7-87FD-B66E4D402C2E}"/>
              </a:ext>
            </a:extLst>
          </p:cNvPr>
          <p:cNvSpPr/>
          <p:nvPr/>
        </p:nvSpPr>
        <p:spPr>
          <a:xfrm>
            <a:off x="8764577" y="3063448"/>
            <a:ext cx="3033312" cy="3273895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0AC5E82-07CE-4501-9A20-96A4B175550E}"/>
              </a:ext>
            </a:extLst>
          </p:cNvPr>
          <p:cNvSpPr txBox="1"/>
          <p:nvPr/>
        </p:nvSpPr>
        <p:spPr>
          <a:xfrm>
            <a:off x="8764577" y="3048001"/>
            <a:ext cx="3033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Suggest promising</a:t>
            </a:r>
          </a:p>
          <a:p>
            <a:pPr algn="ctr"/>
            <a:r>
              <a:rPr lang="en-US" sz="2400" dirty="0"/>
              <a:t>materials</a:t>
            </a:r>
          </a:p>
        </p:txBody>
      </p:sp>
      <p:grpSp>
        <p:nvGrpSpPr>
          <p:cNvPr id="951" name="Group 950">
            <a:extLst>
              <a:ext uri="{FF2B5EF4-FFF2-40B4-BE49-F238E27FC236}">
                <a16:creationId xmlns:a16="http://schemas.microsoft.com/office/drawing/2014/main" id="{780E0FEA-709A-4931-9DD0-3850D00F559B}"/>
              </a:ext>
            </a:extLst>
          </p:cNvPr>
          <p:cNvGrpSpPr/>
          <p:nvPr/>
        </p:nvGrpSpPr>
        <p:grpSpPr>
          <a:xfrm>
            <a:off x="9415302" y="3825149"/>
            <a:ext cx="1773567" cy="1649920"/>
            <a:chOff x="9415302" y="4019314"/>
            <a:chExt cx="1773567" cy="1649920"/>
          </a:xfrm>
        </p:grpSpPr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5E988102-996D-4825-82CF-B23FAD28C8E9}"/>
                </a:ext>
              </a:extLst>
            </p:cNvPr>
            <p:cNvSpPr/>
            <p:nvPr/>
          </p:nvSpPr>
          <p:spPr>
            <a:xfrm>
              <a:off x="11045539" y="516554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B67385CE-1004-40A5-8E39-5CE7F8B970FE}"/>
                </a:ext>
              </a:extLst>
            </p:cNvPr>
            <p:cNvSpPr/>
            <p:nvPr/>
          </p:nvSpPr>
          <p:spPr>
            <a:xfrm>
              <a:off x="11045539" y="505111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616BAB4F-DAA0-4F96-87AE-4BBF6989A0B9}"/>
                </a:ext>
              </a:extLst>
            </p:cNvPr>
            <p:cNvSpPr/>
            <p:nvPr/>
          </p:nvSpPr>
          <p:spPr>
            <a:xfrm>
              <a:off x="11045539" y="493668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0" name="Cube 369">
              <a:extLst>
                <a:ext uri="{FF2B5EF4-FFF2-40B4-BE49-F238E27FC236}">
                  <a16:creationId xmlns:a16="http://schemas.microsoft.com/office/drawing/2014/main" id="{59BB544B-1466-4F19-A73B-76B82E289020}"/>
                </a:ext>
              </a:extLst>
            </p:cNvPr>
            <p:cNvSpPr/>
            <p:nvPr/>
          </p:nvSpPr>
          <p:spPr>
            <a:xfrm>
              <a:off x="11045539" y="482225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1" name="Cube 370">
              <a:extLst>
                <a:ext uri="{FF2B5EF4-FFF2-40B4-BE49-F238E27FC236}">
                  <a16:creationId xmlns:a16="http://schemas.microsoft.com/office/drawing/2014/main" id="{71AB2104-0704-493F-AD90-2E34FE4EC756}"/>
                </a:ext>
              </a:extLst>
            </p:cNvPr>
            <p:cNvSpPr/>
            <p:nvPr/>
          </p:nvSpPr>
          <p:spPr>
            <a:xfrm>
              <a:off x="11045539" y="470781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2" name="Cube 371">
              <a:extLst>
                <a:ext uri="{FF2B5EF4-FFF2-40B4-BE49-F238E27FC236}">
                  <a16:creationId xmlns:a16="http://schemas.microsoft.com/office/drawing/2014/main" id="{20C14F61-D263-4AE1-AD90-0B3670912F01}"/>
                </a:ext>
              </a:extLst>
            </p:cNvPr>
            <p:cNvSpPr/>
            <p:nvPr/>
          </p:nvSpPr>
          <p:spPr>
            <a:xfrm>
              <a:off x="11045539" y="459338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3" name="Cube 372">
              <a:extLst>
                <a:ext uri="{FF2B5EF4-FFF2-40B4-BE49-F238E27FC236}">
                  <a16:creationId xmlns:a16="http://schemas.microsoft.com/office/drawing/2014/main" id="{5F6B5A55-30A2-47D6-9EF8-9E023EF5B590}"/>
                </a:ext>
              </a:extLst>
            </p:cNvPr>
            <p:cNvSpPr/>
            <p:nvPr/>
          </p:nvSpPr>
          <p:spPr>
            <a:xfrm>
              <a:off x="11045539" y="447895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4" name="Cube 373">
              <a:extLst>
                <a:ext uri="{FF2B5EF4-FFF2-40B4-BE49-F238E27FC236}">
                  <a16:creationId xmlns:a16="http://schemas.microsoft.com/office/drawing/2014/main" id="{02B491F2-259C-4A31-AE96-1CF594AD0CA8}"/>
                </a:ext>
              </a:extLst>
            </p:cNvPr>
            <p:cNvSpPr/>
            <p:nvPr/>
          </p:nvSpPr>
          <p:spPr>
            <a:xfrm>
              <a:off x="11045539" y="436452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5" name="Cube 374">
              <a:extLst>
                <a:ext uri="{FF2B5EF4-FFF2-40B4-BE49-F238E27FC236}">
                  <a16:creationId xmlns:a16="http://schemas.microsoft.com/office/drawing/2014/main" id="{081219DB-CCE6-4082-8905-727028DCCFA9}"/>
                </a:ext>
              </a:extLst>
            </p:cNvPr>
            <p:cNvSpPr/>
            <p:nvPr/>
          </p:nvSpPr>
          <p:spPr>
            <a:xfrm>
              <a:off x="11045539" y="425009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6" name="Cube 375">
              <a:extLst>
                <a:ext uri="{FF2B5EF4-FFF2-40B4-BE49-F238E27FC236}">
                  <a16:creationId xmlns:a16="http://schemas.microsoft.com/office/drawing/2014/main" id="{DF8860CD-C62C-4F56-AB2D-EC90D6EA2E7F}"/>
                </a:ext>
              </a:extLst>
            </p:cNvPr>
            <p:cNvSpPr/>
            <p:nvPr/>
          </p:nvSpPr>
          <p:spPr>
            <a:xfrm>
              <a:off x="11045539" y="413566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77" name="Cube 376">
              <a:extLst>
                <a:ext uri="{FF2B5EF4-FFF2-40B4-BE49-F238E27FC236}">
                  <a16:creationId xmlns:a16="http://schemas.microsoft.com/office/drawing/2014/main" id="{E08167DB-621C-4AB0-BEEF-B31291FCE655}"/>
                </a:ext>
              </a:extLst>
            </p:cNvPr>
            <p:cNvSpPr/>
            <p:nvPr/>
          </p:nvSpPr>
          <p:spPr>
            <a:xfrm>
              <a:off x="11002355" y="520515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8" name="Cube 377">
              <a:extLst>
                <a:ext uri="{FF2B5EF4-FFF2-40B4-BE49-F238E27FC236}">
                  <a16:creationId xmlns:a16="http://schemas.microsoft.com/office/drawing/2014/main" id="{DE4DA769-F1A0-4755-8713-0ADCBA06C37E}"/>
                </a:ext>
              </a:extLst>
            </p:cNvPr>
            <p:cNvSpPr/>
            <p:nvPr/>
          </p:nvSpPr>
          <p:spPr>
            <a:xfrm>
              <a:off x="11002355" y="509072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9" name="Cube 378">
              <a:extLst>
                <a:ext uri="{FF2B5EF4-FFF2-40B4-BE49-F238E27FC236}">
                  <a16:creationId xmlns:a16="http://schemas.microsoft.com/office/drawing/2014/main" id="{7BFD96C6-E410-4367-AC02-EE64D33D5629}"/>
                </a:ext>
              </a:extLst>
            </p:cNvPr>
            <p:cNvSpPr/>
            <p:nvPr/>
          </p:nvSpPr>
          <p:spPr>
            <a:xfrm>
              <a:off x="11002355" y="497629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0" name="Cube 379">
              <a:extLst>
                <a:ext uri="{FF2B5EF4-FFF2-40B4-BE49-F238E27FC236}">
                  <a16:creationId xmlns:a16="http://schemas.microsoft.com/office/drawing/2014/main" id="{AAA0F895-CD18-4114-962E-3F43B96F9856}"/>
                </a:ext>
              </a:extLst>
            </p:cNvPr>
            <p:cNvSpPr/>
            <p:nvPr/>
          </p:nvSpPr>
          <p:spPr>
            <a:xfrm>
              <a:off x="11002355" y="486186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1" name="Cube 380">
              <a:extLst>
                <a:ext uri="{FF2B5EF4-FFF2-40B4-BE49-F238E27FC236}">
                  <a16:creationId xmlns:a16="http://schemas.microsoft.com/office/drawing/2014/main" id="{85EE354A-A963-47A7-A3A9-43F0FEAAFA11}"/>
                </a:ext>
              </a:extLst>
            </p:cNvPr>
            <p:cNvSpPr/>
            <p:nvPr/>
          </p:nvSpPr>
          <p:spPr>
            <a:xfrm>
              <a:off x="11002355" y="474743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2" name="Cube 381">
              <a:extLst>
                <a:ext uri="{FF2B5EF4-FFF2-40B4-BE49-F238E27FC236}">
                  <a16:creationId xmlns:a16="http://schemas.microsoft.com/office/drawing/2014/main" id="{0172FECB-5032-42AE-A4F7-D2629BA4E5A4}"/>
                </a:ext>
              </a:extLst>
            </p:cNvPr>
            <p:cNvSpPr/>
            <p:nvPr/>
          </p:nvSpPr>
          <p:spPr>
            <a:xfrm>
              <a:off x="11002355" y="46329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3" name="Cube 382">
              <a:extLst>
                <a:ext uri="{FF2B5EF4-FFF2-40B4-BE49-F238E27FC236}">
                  <a16:creationId xmlns:a16="http://schemas.microsoft.com/office/drawing/2014/main" id="{F2AA0FD4-49AF-4EE9-8E4F-D1061D0FACA6}"/>
                </a:ext>
              </a:extLst>
            </p:cNvPr>
            <p:cNvSpPr/>
            <p:nvPr/>
          </p:nvSpPr>
          <p:spPr>
            <a:xfrm>
              <a:off x="11002355" y="451856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4" name="Cube 383">
              <a:extLst>
                <a:ext uri="{FF2B5EF4-FFF2-40B4-BE49-F238E27FC236}">
                  <a16:creationId xmlns:a16="http://schemas.microsoft.com/office/drawing/2014/main" id="{E20161AC-2A37-4032-B90D-0AEF6A09705E}"/>
                </a:ext>
              </a:extLst>
            </p:cNvPr>
            <p:cNvSpPr/>
            <p:nvPr/>
          </p:nvSpPr>
          <p:spPr>
            <a:xfrm>
              <a:off x="11002355" y="440413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5" name="Cube 384">
              <a:extLst>
                <a:ext uri="{FF2B5EF4-FFF2-40B4-BE49-F238E27FC236}">
                  <a16:creationId xmlns:a16="http://schemas.microsoft.com/office/drawing/2014/main" id="{BB7A55C4-0E94-4A69-AC24-D6F85027647A}"/>
                </a:ext>
              </a:extLst>
            </p:cNvPr>
            <p:cNvSpPr/>
            <p:nvPr/>
          </p:nvSpPr>
          <p:spPr>
            <a:xfrm>
              <a:off x="11002355" y="428970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6" name="Cube 385">
              <a:extLst>
                <a:ext uri="{FF2B5EF4-FFF2-40B4-BE49-F238E27FC236}">
                  <a16:creationId xmlns:a16="http://schemas.microsoft.com/office/drawing/2014/main" id="{18448223-382A-4058-ABF7-BEBF0B63D039}"/>
                </a:ext>
              </a:extLst>
            </p:cNvPr>
            <p:cNvSpPr/>
            <p:nvPr/>
          </p:nvSpPr>
          <p:spPr>
            <a:xfrm>
              <a:off x="11002355" y="417527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7" name="Cube 386">
              <a:extLst>
                <a:ext uri="{FF2B5EF4-FFF2-40B4-BE49-F238E27FC236}">
                  <a16:creationId xmlns:a16="http://schemas.microsoft.com/office/drawing/2014/main" id="{DAB6F542-1A79-4E0E-9402-9D1675C75B33}"/>
                </a:ext>
              </a:extLst>
            </p:cNvPr>
            <p:cNvSpPr/>
            <p:nvPr/>
          </p:nvSpPr>
          <p:spPr>
            <a:xfrm>
              <a:off x="10958845" y="524291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8" name="Cube 387">
              <a:extLst>
                <a:ext uri="{FF2B5EF4-FFF2-40B4-BE49-F238E27FC236}">
                  <a16:creationId xmlns:a16="http://schemas.microsoft.com/office/drawing/2014/main" id="{8C1106EE-B172-4EDA-89F1-9E5A95E3A976}"/>
                </a:ext>
              </a:extLst>
            </p:cNvPr>
            <p:cNvSpPr/>
            <p:nvPr/>
          </p:nvSpPr>
          <p:spPr>
            <a:xfrm>
              <a:off x="10958845" y="512848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9" name="Cube 388">
              <a:extLst>
                <a:ext uri="{FF2B5EF4-FFF2-40B4-BE49-F238E27FC236}">
                  <a16:creationId xmlns:a16="http://schemas.microsoft.com/office/drawing/2014/main" id="{4A80271D-CDC4-4280-A6BF-F8B1252867BB}"/>
                </a:ext>
              </a:extLst>
            </p:cNvPr>
            <p:cNvSpPr/>
            <p:nvPr/>
          </p:nvSpPr>
          <p:spPr>
            <a:xfrm>
              <a:off x="10958845" y="501405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0" name="Cube 389">
              <a:extLst>
                <a:ext uri="{FF2B5EF4-FFF2-40B4-BE49-F238E27FC236}">
                  <a16:creationId xmlns:a16="http://schemas.microsoft.com/office/drawing/2014/main" id="{3A7DFF0C-4C82-4322-84C3-B9FC0F986E7B}"/>
                </a:ext>
              </a:extLst>
            </p:cNvPr>
            <p:cNvSpPr/>
            <p:nvPr/>
          </p:nvSpPr>
          <p:spPr>
            <a:xfrm>
              <a:off x="10958845" y="489962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1" name="Cube 390">
              <a:extLst>
                <a:ext uri="{FF2B5EF4-FFF2-40B4-BE49-F238E27FC236}">
                  <a16:creationId xmlns:a16="http://schemas.microsoft.com/office/drawing/2014/main" id="{CB679E85-CBCC-418F-B14A-B57D85F67375}"/>
                </a:ext>
              </a:extLst>
            </p:cNvPr>
            <p:cNvSpPr/>
            <p:nvPr/>
          </p:nvSpPr>
          <p:spPr>
            <a:xfrm>
              <a:off x="10958845" y="478519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2" name="Cube 391">
              <a:extLst>
                <a:ext uri="{FF2B5EF4-FFF2-40B4-BE49-F238E27FC236}">
                  <a16:creationId xmlns:a16="http://schemas.microsoft.com/office/drawing/2014/main" id="{342111EA-9043-408F-9EC8-D2E0F766139C}"/>
                </a:ext>
              </a:extLst>
            </p:cNvPr>
            <p:cNvSpPr/>
            <p:nvPr/>
          </p:nvSpPr>
          <p:spPr>
            <a:xfrm>
              <a:off x="10958845" y="46707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3" name="Cube 392">
              <a:extLst>
                <a:ext uri="{FF2B5EF4-FFF2-40B4-BE49-F238E27FC236}">
                  <a16:creationId xmlns:a16="http://schemas.microsoft.com/office/drawing/2014/main" id="{6FDEED78-DED6-43B6-982F-CBD2B4A9E076}"/>
                </a:ext>
              </a:extLst>
            </p:cNvPr>
            <p:cNvSpPr/>
            <p:nvPr/>
          </p:nvSpPr>
          <p:spPr>
            <a:xfrm>
              <a:off x="10958845" y="455632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4" name="Cube 393">
              <a:extLst>
                <a:ext uri="{FF2B5EF4-FFF2-40B4-BE49-F238E27FC236}">
                  <a16:creationId xmlns:a16="http://schemas.microsoft.com/office/drawing/2014/main" id="{4C209EFA-4596-47B0-988C-906AE642AA3F}"/>
                </a:ext>
              </a:extLst>
            </p:cNvPr>
            <p:cNvSpPr/>
            <p:nvPr/>
          </p:nvSpPr>
          <p:spPr>
            <a:xfrm>
              <a:off x="10958845" y="444189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5" name="Cube 394">
              <a:extLst>
                <a:ext uri="{FF2B5EF4-FFF2-40B4-BE49-F238E27FC236}">
                  <a16:creationId xmlns:a16="http://schemas.microsoft.com/office/drawing/2014/main" id="{F1B56C0C-FFCD-476D-A7FE-C26A04054915}"/>
                </a:ext>
              </a:extLst>
            </p:cNvPr>
            <p:cNvSpPr/>
            <p:nvPr/>
          </p:nvSpPr>
          <p:spPr>
            <a:xfrm>
              <a:off x="10958845" y="432746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6" name="Cube 395">
              <a:extLst>
                <a:ext uri="{FF2B5EF4-FFF2-40B4-BE49-F238E27FC236}">
                  <a16:creationId xmlns:a16="http://schemas.microsoft.com/office/drawing/2014/main" id="{9B9EACBD-977A-40A7-9E84-151D11E91ECB}"/>
                </a:ext>
              </a:extLst>
            </p:cNvPr>
            <p:cNvSpPr/>
            <p:nvPr/>
          </p:nvSpPr>
          <p:spPr>
            <a:xfrm>
              <a:off x="10958845" y="421303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7" name="Cube 396">
              <a:extLst>
                <a:ext uri="{FF2B5EF4-FFF2-40B4-BE49-F238E27FC236}">
                  <a16:creationId xmlns:a16="http://schemas.microsoft.com/office/drawing/2014/main" id="{47AE4A0F-D5BC-4F6D-A444-31A3D20D75AB}"/>
                </a:ext>
              </a:extLst>
            </p:cNvPr>
            <p:cNvSpPr/>
            <p:nvPr/>
          </p:nvSpPr>
          <p:spPr>
            <a:xfrm>
              <a:off x="10916604" y="528661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458E61CA-814A-45C2-8C36-B6450C7EA35C}"/>
                </a:ext>
              </a:extLst>
            </p:cNvPr>
            <p:cNvSpPr/>
            <p:nvPr/>
          </p:nvSpPr>
          <p:spPr>
            <a:xfrm>
              <a:off x="10916604" y="517218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9" name="Cube 398">
              <a:extLst>
                <a:ext uri="{FF2B5EF4-FFF2-40B4-BE49-F238E27FC236}">
                  <a16:creationId xmlns:a16="http://schemas.microsoft.com/office/drawing/2014/main" id="{07BC6E6B-D439-484D-8386-12E17C637DBA}"/>
                </a:ext>
              </a:extLst>
            </p:cNvPr>
            <p:cNvSpPr/>
            <p:nvPr/>
          </p:nvSpPr>
          <p:spPr>
            <a:xfrm>
              <a:off x="10916604" y="505775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0" name="Cube 399">
              <a:extLst>
                <a:ext uri="{FF2B5EF4-FFF2-40B4-BE49-F238E27FC236}">
                  <a16:creationId xmlns:a16="http://schemas.microsoft.com/office/drawing/2014/main" id="{8F4831C0-5F5D-449B-A129-6819A3A0DB41}"/>
                </a:ext>
              </a:extLst>
            </p:cNvPr>
            <p:cNvSpPr/>
            <p:nvPr/>
          </p:nvSpPr>
          <p:spPr>
            <a:xfrm>
              <a:off x="10916604" y="494332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1" name="Cube 400">
              <a:extLst>
                <a:ext uri="{FF2B5EF4-FFF2-40B4-BE49-F238E27FC236}">
                  <a16:creationId xmlns:a16="http://schemas.microsoft.com/office/drawing/2014/main" id="{F4D2700E-B47A-4A95-B930-F47A4DD02BF9}"/>
                </a:ext>
              </a:extLst>
            </p:cNvPr>
            <p:cNvSpPr/>
            <p:nvPr/>
          </p:nvSpPr>
          <p:spPr>
            <a:xfrm>
              <a:off x="10916604" y="482889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2" name="Cube 401">
              <a:extLst>
                <a:ext uri="{FF2B5EF4-FFF2-40B4-BE49-F238E27FC236}">
                  <a16:creationId xmlns:a16="http://schemas.microsoft.com/office/drawing/2014/main" id="{88665A34-555E-413E-8F62-80C94A1B163B}"/>
                </a:ext>
              </a:extLst>
            </p:cNvPr>
            <p:cNvSpPr/>
            <p:nvPr/>
          </p:nvSpPr>
          <p:spPr>
            <a:xfrm>
              <a:off x="10916604" y="471446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3" name="Cube 402">
              <a:extLst>
                <a:ext uri="{FF2B5EF4-FFF2-40B4-BE49-F238E27FC236}">
                  <a16:creationId xmlns:a16="http://schemas.microsoft.com/office/drawing/2014/main" id="{4754991B-DEE3-4E22-9152-0C0C83C39686}"/>
                </a:ext>
              </a:extLst>
            </p:cNvPr>
            <p:cNvSpPr/>
            <p:nvPr/>
          </p:nvSpPr>
          <p:spPr>
            <a:xfrm>
              <a:off x="10916604" y="46000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4" name="Cube 403">
              <a:extLst>
                <a:ext uri="{FF2B5EF4-FFF2-40B4-BE49-F238E27FC236}">
                  <a16:creationId xmlns:a16="http://schemas.microsoft.com/office/drawing/2014/main" id="{98A0E4AF-E5A3-419D-9C36-CC480D76F521}"/>
                </a:ext>
              </a:extLst>
            </p:cNvPr>
            <p:cNvSpPr/>
            <p:nvPr/>
          </p:nvSpPr>
          <p:spPr>
            <a:xfrm>
              <a:off x="10916604" y="448560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5" name="Cube 404">
              <a:extLst>
                <a:ext uri="{FF2B5EF4-FFF2-40B4-BE49-F238E27FC236}">
                  <a16:creationId xmlns:a16="http://schemas.microsoft.com/office/drawing/2014/main" id="{E2E0F2AE-C87F-4395-92D1-65C53E2F4EDE}"/>
                </a:ext>
              </a:extLst>
            </p:cNvPr>
            <p:cNvSpPr/>
            <p:nvPr/>
          </p:nvSpPr>
          <p:spPr>
            <a:xfrm>
              <a:off x="10916604" y="437117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6" name="Cube 405">
              <a:extLst>
                <a:ext uri="{FF2B5EF4-FFF2-40B4-BE49-F238E27FC236}">
                  <a16:creationId xmlns:a16="http://schemas.microsoft.com/office/drawing/2014/main" id="{F5AFFF72-619C-4516-BD40-1C54039E666B}"/>
                </a:ext>
              </a:extLst>
            </p:cNvPr>
            <p:cNvSpPr/>
            <p:nvPr/>
          </p:nvSpPr>
          <p:spPr>
            <a:xfrm>
              <a:off x="10916604" y="425674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7" name="Cube 406">
              <a:extLst>
                <a:ext uri="{FF2B5EF4-FFF2-40B4-BE49-F238E27FC236}">
                  <a16:creationId xmlns:a16="http://schemas.microsoft.com/office/drawing/2014/main" id="{9118EAA8-C048-4645-942D-00E902F9F9B0}"/>
                </a:ext>
              </a:extLst>
            </p:cNvPr>
            <p:cNvSpPr/>
            <p:nvPr/>
          </p:nvSpPr>
          <p:spPr>
            <a:xfrm>
              <a:off x="10871284" y="532804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8" name="Cube 407">
              <a:extLst>
                <a:ext uri="{FF2B5EF4-FFF2-40B4-BE49-F238E27FC236}">
                  <a16:creationId xmlns:a16="http://schemas.microsoft.com/office/drawing/2014/main" id="{7939016C-F25D-4D16-9B94-0E1E425891BD}"/>
                </a:ext>
              </a:extLst>
            </p:cNvPr>
            <p:cNvSpPr/>
            <p:nvPr/>
          </p:nvSpPr>
          <p:spPr>
            <a:xfrm>
              <a:off x="10871284" y="521361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9" name="Cube 408">
              <a:extLst>
                <a:ext uri="{FF2B5EF4-FFF2-40B4-BE49-F238E27FC236}">
                  <a16:creationId xmlns:a16="http://schemas.microsoft.com/office/drawing/2014/main" id="{6120A68A-0085-4344-8212-F0FAC1605E9B}"/>
                </a:ext>
              </a:extLst>
            </p:cNvPr>
            <p:cNvSpPr/>
            <p:nvPr/>
          </p:nvSpPr>
          <p:spPr>
            <a:xfrm>
              <a:off x="10871284" y="50991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0" name="Cube 409">
              <a:extLst>
                <a:ext uri="{FF2B5EF4-FFF2-40B4-BE49-F238E27FC236}">
                  <a16:creationId xmlns:a16="http://schemas.microsoft.com/office/drawing/2014/main" id="{A0C01E66-A8C4-4B31-A74E-21C62FF128CE}"/>
                </a:ext>
              </a:extLst>
            </p:cNvPr>
            <p:cNvSpPr/>
            <p:nvPr/>
          </p:nvSpPr>
          <p:spPr>
            <a:xfrm>
              <a:off x="10871284" y="498475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1" name="Cube 410">
              <a:extLst>
                <a:ext uri="{FF2B5EF4-FFF2-40B4-BE49-F238E27FC236}">
                  <a16:creationId xmlns:a16="http://schemas.microsoft.com/office/drawing/2014/main" id="{66199B26-F436-42DA-A776-98CFA65A8F50}"/>
                </a:ext>
              </a:extLst>
            </p:cNvPr>
            <p:cNvSpPr/>
            <p:nvPr/>
          </p:nvSpPr>
          <p:spPr>
            <a:xfrm>
              <a:off x="10871284" y="487032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2" name="Cube 411">
              <a:extLst>
                <a:ext uri="{FF2B5EF4-FFF2-40B4-BE49-F238E27FC236}">
                  <a16:creationId xmlns:a16="http://schemas.microsoft.com/office/drawing/2014/main" id="{A28DE46D-760F-4578-8BDC-1DF1F43B4380}"/>
                </a:ext>
              </a:extLst>
            </p:cNvPr>
            <p:cNvSpPr/>
            <p:nvPr/>
          </p:nvSpPr>
          <p:spPr>
            <a:xfrm>
              <a:off x="10871284" y="475589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3" name="Cube 412">
              <a:extLst>
                <a:ext uri="{FF2B5EF4-FFF2-40B4-BE49-F238E27FC236}">
                  <a16:creationId xmlns:a16="http://schemas.microsoft.com/office/drawing/2014/main" id="{11BFF892-D4A0-430C-A3F4-6C1CD4C86F0F}"/>
                </a:ext>
              </a:extLst>
            </p:cNvPr>
            <p:cNvSpPr/>
            <p:nvPr/>
          </p:nvSpPr>
          <p:spPr>
            <a:xfrm>
              <a:off x="10871284" y="464146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4" name="Cube 413">
              <a:extLst>
                <a:ext uri="{FF2B5EF4-FFF2-40B4-BE49-F238E27FC236}">
                  <a16:creationId xmlns:a16="http://schemas.microsoft.com/office/drawing/2014/main" id="{4AF44624-67D1-402C-AAA0-86196DA4D1EF}"/>
                </a:ext>
              </a:extLst>
            </p:cNvPr>
            <p:cNvSpPr/>
            <p:nvPr/>
          </p:nvSpPr>
          <p:spPr>
            <a:xfrm>
              <a:off x="10871284" y="452703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5" name="Cube 414">
              <a:extLst>
                <a:ext uri="{FF2B5EF4-FFF2-40B4-BE49-F238E27FC236}">
                  <a16:creationId xmlns:a16="http://schemas.microsoft.com/office/drawing/2014/main" id="{860B2987-C18A-4305-B269-A6016C60677E}"/>
                </a:ext>
              </a:extLst>
            </p:cNvPr>
            <p:cNvSpPr/>
            <p:nvPr/>
          </p:nvSpPr>
          <p:spPr>
            <a:xfrm>
              <a:off x="10871284" y="441260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6" name="Cube 415">
              <a:extLst>
                <a:ext uri="{FF2B5EF4-FFF2-40B4-BE49-F238E27FC236}">
                  <a16:creationId xmlns:a16="http://schemas.microsoft.com/office/drawing/2014/main" id="{3EC11DDE-267A-4082-A3A0-0E0BE2AA311A}"/>
                </a:ext>
              </a:extLst>
            </p:cNvPr>
            <p:cNvSpPr/>
            <p:nvPr/>
          </p:nvSpPr>
          <p:spPr>
            <a:xfrm>
              <a:off x="10871284" y="429817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7" name="Cube 416">
              <a:extLst>
                <a:ext uri="{FF2B5EF4-FFF2-40B4-BE49-F238E27FC236}">
                  <a16:creationId xmlns:a16="http://schemas.microsoft.com/office/drawing/2014/main" id="{E3504E45-576D-4C8A-99A7-F72FFA37A4E9}"/>
                </a:ext>
              </a:extLst>
            </p:cNvPr>
            <p:cNvSpPr/>
            <p:nvPr/>
          </p:nvSpPr>
          <p:spPr>
            <a:xfrm>
              <a:off x="10824358" y="536587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8" name="Cube 417">
              <a:extLst>
                <a:ext uri="{FF2B5EF4-FFF2-40B4-BE49-F238E27FC236}">
                  <a16:creationId xmlns:a16="http://schemas.microsoft.com/office/drawing/2014/main" id="{12619A84-B70C-4F89-93FD-0FA05538FFA2}"/>
                </a:ext>
              </a:extLst>
            </p:cNvPr>
            <p:cNvSpPr/>
            <p:nvPr/>
          </p:nvSpPr>
          <p:spPr>
            <a:xfrm>
              <a:off x="10824358" y="525144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9" name="Cube 418">
              <a:extLst>
                <a:ext uri="{FF2B5EF4-FFF2-40B4-BE49-F238E27FC236}">
                  <a16:creationId xmlns:a16="http://schemas.microsoft.com/office/drawing/2014/main" id="{EC5D5E39-45D8-4BBC-A19A-C51B30950F33}"/>
                </a:ext>
              </a:extLst>
            </p:cNvPr>
            <p:cNvSpPr/>
            <p:nvPr/>
          </p:nvSpPr>
          <p:spPr>
            <a:xfrm>
              <a:off x="10824358" y="513701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0" name="Cube 419">
              <a:extLst>
                <a:ext uri="{FF2B5EF4-FFF2-40B4-BE49-F238E27FC236}">
                  <a16:creationId xmlns:a16="http://schemas.microsoft.com/office/drawing/2014/main" id="{2FF06286-FF53-4154-B1AF-0A74477DECE7}"/>
                </a:ext>
              </a:extLst>
            </p:cNvPr>
            <p:cNvSpPr/>
            <p:nvPr/>
          </p:nvSpPr>
          <p:spPr>
            <a:xfrm>
              <a:off x="10824358" y="502258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1" name="Cube 420">
              <a:extLst>
                <a:ext uri="{FF2B5EF4-FFF2-40B4-BE49-F238E27FC236}">
                  <a16:creationId xmlns:a16="http://schemas.microsoft.com/office/drawing/2014/main" id="{7E5079FB-3314-4882-968F-D4C7F8087A55}"/>
                </a:ext>
              </a:extLst>
            </p:cNvPr>
            <p:cNvSpPr/>
            <p:nvPr/>
          </p:nvSpPr>
          <p:spPr>
            <a:xfrm>
              <a:off x="10824358" y="490815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2" name="Cube 421">
              <a:extLst>
                <a:ext uri="{FF2B5EF4-FFF2-40B4-BE49-F238E27FC236}">
                  <a16:creationId xmlns:a16="http://schemas.microsoft.com/office/drawing/2014/main" id="{103960B9-AD88-42F5-8DDA-DE5BBDE9D539}"/>
                </a:ext>
              </a:extLst>
            </p:cNvPr>
            <p:cNvSpPr/>
            <p:nvPr/>
          </p:nvSpPr>
          <p:spPr>
            <a:xfrm>
              <a:off x="10824358" y="479371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3" name="Cube 422">
              <a:extLst>
                <a:ext uri="{FF2B5EF4-FFF2-40B4-BE49-F238E27FC236}">
                  <a16:creationId xmlns:a16="http://schemas.microsoft.com/office/drawing/2014/main" id="{2F33DBDA-60D1-441F-BBD6-78B941594E0A}"/>
                </a:ext>
              </a:extLst>
            </p:cNvPr>
            <p:cNvSpPr/>
            <p:nvPr/>
          </p:nvSpPr>
          <p:spPr>
            <a:xfrm>
              <a:off x="10824358" y="467928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4" name="Cube 423">
              <a:extLst>
                <a:ext uri="{FF2B5EF4-FFF2-40B4-BE49-F238E27FC236}">
                  <a16:creationId xmlns:a16="http://schemas.microsoft.com/office/drawing/2014/main" id="{83923164-8CC4-4E5D-B969-08FD79487E7D}"/>
                </a:ext>
              </a:extLst>
            </p:cNvPr>
            <p:cNvSpPr/>
            <p:nvPr/>
          </p:nvSpPr>
          <p:spPr>
            <a:xfrm>
              <a:off x="10824358" y="456485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5" name="Cube 424">
              <a:extLst>
                <a:ext uri="{FF2B5EF4-FFF2-40B4-BE49-F238E27FC236}">
                  <a16:creationId xmlns:a16="http://schemas.microsoft.com/office/drawing/2014/main" id="{4873D520-0843-462D-84CB-4364D5FDDE9E}"/>
                </a:ext>
              </a:extLst>
            </p:cNvPr>
            <p:cNvSpPr/>
            <p:nvPr/>
          </p:nvSpPr>
          <p:spPr>
            <a:xfrm>
              <a:off x="10824358" y="445042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6" name="Cube 425">
              <a:extLst>
                <a:ext uri="{FF2B5EF4-FFF2-40B4-BE49-F238E27FC236}">
                  <a16:creationId xmlns:a16="http://schemas.microsoft.com/office/drawing/2014/main" id="{B28D0CE4-B20C-46E8-94F8-C19E5273BEE7}"/>
                </a:ext>
              </a:extLst>
            </p:cNvPr>
            <p:cNvSpPr/>
            <p:nvPr/>
          </p:nvSpPr>
          <p:spPr>
            <a:xfrm>
              <a:off x="10824358" y="433599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7" name="Cube 426">
              <a:extLst>
                <a:ext uri="{FF2B5EF4-FFF2-40B4-BE49-F238E27FC236}">
                  <a16:creationId xmlns:a16="http://schemas.microsoft.com/office/drawing/2014/main" id="{37CC23D0-E411-4AD3-B3E1-2A897A2E6475}"/>
                </a:ext>
              </a:extLst>
            </p:cNvPr>
            <p:cNvSpPr/>
            <p:nvPr/>
          </p:nvSpPr>
          <p:spPr>
            <a:xfrm>
              <a:off x="10780226" y="54077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8" name="Cube 427">
              <a:extLst>
                <a:ext uri="{FF2B5EF4-FFF2-40B4-BE49-F238E27FC236}">
                  <a16:creationId xmlns:a16="http://schemas.microsoft.com/office/drawing/2014/main" id="{5B6B0F2D-8758-4D1A-95C7-D9793520033D}"/>
                </a:ext>
              </a:extLst>
            </p:cNvPr>
            <p:cNvSpPr/>
            <p:nvPr/>
          </p:nvSpPr>
          <p:spPr>
            <a:xfrm>
              <a:off x="10780226" y="52932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9" name="Cube 428">
              <a:extLst>
                <a:ext uri="{FF2B5EF4-FFF2-40B4-BE49-F238E27FC236}">
                  <a16:creationId xmlns:a16="http://schemas.microsoft.com/office/drawing/2014/main" id="{B15F4A10-3FC7-4210-9BB1-20C68FB9953A}"/>
                </a:ext>
              </a:extLst>
            </p:cNvPr>
            <p:cNvSpPr/>
            <p:nvPr/>
          </p:nvSpPr>
          <p:spPr>
            <a:xfrm>
              <a:off x="10780226" y="517886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0" name="Cube 429">
              <a:extLst>
                <a:ext uri="{FF2B5EF4-FFF2-40B4-BE49-F238E27FC236}">
                  <a16:creationId xmlns:a16="http://schemas.microsoft.com/office/drawing/2014/main" id="{CF066F94-81FE-4F95-89EE-C1BB04D2223F}"/>
                </a:ext>
              </a:extLst>
            </p:cNvPr>
            <p:cNvSpPr/>
            <p:nvPr/>
          </p:nvSpPr>
          <p:spPr>
            <a:xfrm>
              <a:off x="10780226" y="506443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1" name="Cube 430">
              <a:extLst>
                <a:ext uri="{FF2B5EF4-FFF2-40B4-BE49-F238E27FC236}">
                  <a16:creationId xmlns:a16="http://schemas.microsoft.com/office/drawing/2014/main" id="{D0693F4B-EACB-4414-819F-7939386444C7}"/>
                </a:ext>
              </a:extLst>
            </p:cNvPr>
            <p:cNvSpPr/>
            <p:nvPr/>
          </p:nvSpPr>
          <p:spPr>
            <a:xfrm>
              <a:off x="10780226" y="495000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2" name="Cube 431">
              <a:extLst>
                <a:ext uri="{FF2B5EF4-FFF2-40B4-BE49-F238E27FC236}">
                  <a16:creationId xmlns:a16="http://schemas.microsoft.com/office/drawing/2014/main" id="{967BB4C2-A46E-4CE6-841C-D89A44B43811}"/>
                </a:ext>
              </a:extLst>
            </p:cNvPr>
            <p:cNvSpPr/>
            <p:nvPr/>
          </p:nvSpPr>
          <p:spPr>
            <a:xfrm>
              <a:off x="10780226" y="483557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3" name="Cube 432">
              <a:extLst>
                <a:ext uri="{FF2B5EF4-FFF2-40B4-BE49-F238E27FC236}">
                  <a16:creationId xmlns:a16="http://schemas.microsoft.com/office/drawing/2014/main" id="{A5E29898-69BB-49E7-AB23-57B6894D76EA}"/>
                </a:ext>
              </a:extLst>
            </p:cNvPr>
            <p:cNvSpPr/>
            <p:nvPr/>
          </p:nvSpPr>
          <p:spPr>
            <a:xfrm>
              <a:off x="10780226" y="472114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4" name="Cube 433">
              <a:extLst>
                <a:ext uri="{FF2B5EF4-FFF2-40B4-BE49-F238E27FC236}">
                  <a16:creationId xmlns:a16="http://schemas.microsoft.com/office/drawing/2014/main" id="{20D5629D-B8DC-4A2C-8E1F-D16A4F0A5295}"/>
                </a:ext>
              </a:extLst>
            </p:cNvPr>
            <p:cNvSpPr/>
            <p:nvPr/>
          </p:nvSpPr>
          <p:spPr>
            <a:xfrm>
              <a:off x="10780226" y="460671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5" name="Cube 434">
              <a:extLst>
                <a:ext uri="{FF2B5EF4-FFF2-40B4-BE49-F238E27FC236}">
                  <a16:creationId xmlns:a16="http://schemas.microsoft.com/office/drawing/2014/main" id="{EFA6A0E1-B7D2-4451-B517-75C69948272E}"/>
                </a:ext>
              </a:extLst>
            </p:cNvPr>
            <p:cNvSpPr/>
            <p:nvPr/>
          </p:nvSpPr>
          <p:spPr>
            <a:xfrm>
              <a:off x="10780226" y="44922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6" name="Cube 435">
              <a:extLst>
                <a:ext uri="{FF2B5EF4-FFF2-40B4-BE49-F238E27FC236}">
                  <a16:creationId xmlns:a16="http://schemas.microsoft.com/office/drawing/2014/main" id="{809511BC-57B2-43F9-A861-8B72BC47BDEE}"/>
                </a:ext>
              </a:extLst>
            </p:cNvPr>
            <p:cNvSpPr/>
            <p:nvPr/>
          </p:nvSpPr>
          <p:spPr>
            <a:xfrm>
              <a:off x="10780226" y="437784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7" name="Cube 436">
              <a:extLst>
                <a:ext uri="{FF2B5EF4-FFF2-40B4-BE49-F238E27FC236}">
                  <a16:creationId xmlns:a16="http://schemas.microsoft.com/office/drawing/2014/main" id="{948D672E-A29C-4D2B-905C-5B2A2172495C}"/>
                </a:ext>
              </a:extLst>
            </p:cNvPr>
            <p:cNvSpPr/>
            <p:nvPr/>
          </p:nvSpPr>
          <p:spPr>
            <a:xfrm>
              <a:off x="10737653" y="544724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8" name="Cube 437">
              <a:extLst>
                <a:ext uri="{FF2B5EF4-FFF2-40B4-BE49-F238E27FC236}">
                  <a16:creationId xmlns:a16="http://schemas.microsoft.com/office/drawing/2014/main" id="{C39135DB-0473-4EF5-8FA1-87FE4D4997C9}"/>
                </a:ext>
              </a:extLst>
            </p:cNvPr>
            <p:cNvSpPr/>
            <p:nvPr/>
          </p:nvSpPr>
          <p:spPr>
            <a:xfrm>
              <a:off x="10737653" y="53328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9" name="Cube 438">
              <a:extLst>
                <a:ext uri="{FF2B5EF4-FFF2-40B4-BE49-F238E27FC236}">
                  <a16:creationId xmlns:a16="http://schemas.microsoft.com/office/drawing/2014/main" id="{F12B9E19-4E29-45FC-A88F-215C45AEB52F}"/>
                </a:ext>
              </a:extLst>
            </p:cNvPr>
            <p:cNvSpPr/>
            <p:nvPr/>
          </p:nvSpPr>
          <p:spPr>
            <a:xfrm>
              <a:off x="10737653" y="521838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0" name="Cube 439">
              <a:extLst>
                <a:ext uri="{FF2B5EF4-FFF2-40B4-BE49-F238E27FC236}">
                  <a16:creationId xmlns:a16="http://schemas.microsoft.com/office/drawing/2014/main" id="{0DE568B2-33E7-45F9-9865-DAD16EEA8CF4}"/>
                </a:ext>
              </a:extLst>
            </p:cNvPr>
            <p:cNvSpPr/>
            <p:nvPr/>
          </p:nvSpPr>
          <p:spPr>
            <a:xfrm>
              <a:off x="10737653" y="510395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1" name="Cube 440">
              <a:extLst>
                <a:ext uri="{FF2B5EF4-FFF2-40B4-BE49-F238E27FC236}">
                  <a16:creationId xmlns:a16="http://schemas.microsoft.com/office/drawing/2014/main" id="{C296F793-1784-442B-8216-57B44D8F7644}"/>
                </a:ext>
              </a:extLst>
            </p:cNvPr>
            <p:cNvSpPr/>
            <p:nvPr/>
          </p:nvSpPr>
          <p:spPr>
            <a:xfrm>
              <a:off x="10737653" y="498952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2" name="Cube 441">
              <a:extLst>
                <a:ext uri="{FF2B5EF4-FFF2-40B4-BE49-F238E27FC236}">
                  <a16:creationId xmlns:a16="http://schemas.microsoft.com/office/drawing/2014/main" id="{BC4F25D3-1833-41A8-A8BE-407A9A6A208C}"/>
                </a:ext>
              </a:extLst>
            </p:cNvPr>
            <p:cNvSpPr/>
            <p:nvPr/>
          </p:nvSpPr>
          <p:spPr>
            <a:xfrm>
              <a:off x="10737653" y="487509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3" name="Cube 442">
              <a:extLst>
                <a:ext uri="{FF2B5EF4-FFF2-40B4-BE49-F238E27FC236}">
                  <a16:creationId xmlns:a16="http://schemas.microsoft.com/office/drawing/2014/main" id="{8D3DD70E-DE78-48F7-AD25-AC0B09311535}"/>
                </a:ext>
              </a:extLst>
            </p:cNvPr>
            <p:cNvSpPr/>
            <p:nvPr/>
          </p:nvSpPr>
          <p:spPr>
            <a:xfrm>
              <a:off x="10737653" y="476066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4" name="Cube 443">
              <a:extLst>
                <a:ext uri="{FF2B5EF4-FFF2-40B4-BE49-F238E27FC236}">
                  <a16:creationId xmlns:a16="http://schemas.microsoft.com/office/drawing/2014/main" id="{8583E149-A657-4D47-BC3B-1349C1715A00}"/>
                </a:ext>
              </a:extLst>
            </p:cNvPr>
            <p:cNvSpPr/>
            <p:nvPr/>
          </p:nvSpPr>
          <p:spPr>
            <a:xfrm>
              <a:off x="10737653" y="4646230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5" name="Cube 444">
              <a:extLst>
                <a:ext uri="{FF2B5EF4-FFF2-40B4-BE49-F238E27FC236}">
                  <a16:creationId xmlns:a16="http://schemas.microsoft.com/office/drawing/2014/main" id="{86537C41-9ABE-4F2D-AC23-2D13B06A7C22}"/>
                </a:ext>
              </a:extLst>
            </p:cNvPr>
            <p:cNvSpPr/>
            <p:nvPr/>
          </p:nvSpPr>
          <p:spPr>
            <a:xfrm>
              <a:off x="10737653" y="45317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6" name="Cube 445">
              <a:extLst>
                <a:ext uri="{FF2B5EF4-FFF2-40B4-BE49-F238E27FC236}">
                  <a16:creationId xmlns:a16="http://schemas.microsoft.com/office/drawing/2014/main" id="{83A80A4E-7F34-4ACF-9C74-F26689121410}"/>
                </a:ext>
              </a:extLst>
            </p:cNvPr>
            <p:cNvSpPr/>
            <p:nvPr/>
          </p:nvSpPr>
          <p:spPr>
            <a:xfrm>
              <a:off x="10737653" y="441736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7" name="Cube 446">
              <a:extLst>
                <a:ext uri="{FF2B5EF4-FFF2-40B4-BE49-F238E27FC236}">
                  <a16:creationId xmlns:a16="http://schemas.microsoft.com/office/drawing/2014/main" id="{2C51A9A8-A863-4073-B55C-477BE84E697B}"/>
                </a:ext>
              </a:extLst>
            </p:cNvPr>
            <p:cNvSpPr/>
            <p:nvPr/>
          </p:nvSpPr>
          <p:spPr>
            <a:xfrm>
              <a:off x="10692625" y="548824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8" name="Cube 447">
              <a:extLst>
                <a:ext uri="{FF2B5EF4-FFF2-40B4-BE49-F238E27FC236}">
                  <a16:creationId xmlns:a16="http://schemas.microsoft.com/office/drawing/2014/main" id="{2F576FA2-948F-4D61-BCAC-89D6EE1AD0A2}"/>
                </a:ext>
              </a:extLst>
            </p:cNvPr>
            <p:cNvSpPr/>
            <p:nvPr/>
          </p:nvSpPr>
          <p:spPr>
            <a:xfrm>
              <a:off x="10692625" y="537381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9" name="Cube 448">
              <a:extLst>
                <a:ext uri="{FF2B5EF4-FFF2-40B4-BE49-F238E27FC236}">
                  <a16:creationId xmlns:a16="http://schemas.microsoft.com/office/drawing/2014/main" id="{666242A5-35FB-4844-BFA7-4B81EC31881B}"/>
                </a:ext>
              </a:extLst>
            </p:cNvPr>
            <p:cNvSpPr/>
            <p:nvPr/>
          </p:nvSpPr>
          <p:spPr>
            <a:xfrm>
              <a:off x="10692625" y="525938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0" name="Cube 449">
              <a:extLst>
                <a:ext uri="{FF2B5EF4-FFF2-40B4-BE49-F238E27FC236}">
                  <a16:creationId xmlns:a16="http://schemas.microsoft.com/office/drawing/2014/main" id="{E7A3366D-AF74-429B-ACC1-FF63575C6B52}"/>
                </a:ext>
              </a:extLst>
            </p:cNvPr>
            <p:cNvSpPr/>
            <p:nvPr/>
          </p:nvSpPr>
          <p:spPr>
            <a:xfrm>
              <a:off x="10692625" y="514495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1" name="Cube 450">
              <a:extLst>
                <a:ext uri="{FF2B5EF4-FFF2-40B4-BE49-F238E27FC236}">
                  <a16:creationId xmlns:a16="http://schemas.microsoft.com/office/drawing/2014/main" id="{9AB1E1E5-8119-4D06-A46A-C2E6CCA74201}"/>
                </a:ext>
              </a:extLst>
            </p:cNvPr>
            <p:cNvSpPr/>
            <p:nvPr/>
          </p:nvSpPr>
          <p:spPr>
            <a:xfrm>
              <a:off x="10692625" y="503052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2" name="Cube 451">
              <a:extLst>
                <a:ext uri="{FF2B5EF4-FFF2-40B4-BE49-F238E27FC236}">
                  <a16:creationId xmlns:a16="http://schemas.microsoft.com/office/drawing/2014/main" id="{F882E2BC-5D2B-497B-8900-BA490E1F7854}"/>
                </a:ext>
              </a:extLst>
            </p:cNvPr>
            <p:cNvSpPr/>
            <p:nvPr/>
          </p:nvSpPr>
          <p:spPr>
            <a:xfrm>
              <a:off x="10692625" y="491609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3" name="Cube 452">
              <a:extLst>
                <a:ext uri="{FF2B5EF4-FFF2-40B4-BE49-F238E27FC236}">
                  <a16:creationId xmlns:a16="http://schemas.microsoft.com/office/drawing/2014/main" id="{7EE1EE0F-6D53-4C6D-8EF5-E895D61969E8}"/>
                </a:ext>
              </a:extLst>
            </p:cNvPr>
            <p:cNvSpPr/>
            <p:nvPr/>
          </p:nvSpPr>
          <p:spPr>
            <a:xfrm>
              <a:off x="10692625" y="480166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4" name="Cube 453">
              <a:extLst>
                <a:ext uri="{FF2B5EF4-FFF2-40B4-BE49-F238E27FC236}">
                  <a16:creationId xmlns:a16="http://schemas.microsoft.com/office/drawing/2014/main" id="{85F81A68-2D53-46B2-BF41-71AD62978B65}"/>
                </a:ext>
              </a:extLst>
            </p:cNvPr>
            <p:cNvSpPr/>
            <p:nvPr/>
          </p:nvSpPr>
          <p:spPr>
            <a:xfrm>
              <a:off x="10692625" y="46872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5" name="Cube 454">
              <a:extLst>
                <a:ext uri="{FF2B5EF4-FFF2-40B4-BE49-F238E27FC236}">
                  <a16:creationId xmlns:a16="http://schemas.microsoft.com/office/drawing/2014/main" id="{DCD70705-E52B-4DCA-9E02-012421EE1DF1}"/>
                </a:ext>
              </a:extLst>
            </p:cNvPr>
            <p:cNvSpPr/>
            <p:nvPr/>
          </p:nvSpPr>
          <p:spPr>
            <a:xfrm>
              <a:off x="10692625" y="457280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6" name="Cube 455">
              <a:extLst>
                <a:ext uri="{FF2B5EF4-FFF2-40B4-BE49-F238E27FC236}">
                  <a16:creationId xmlns:a16="http://schemas.microsoft.com/office/drawing/2014/main" id="{9300E64C-FFE4-421A-AD25-CAE228EEA8CC}"/>
                </a:ext>
              </a:extLst>
            </p:cNvPr>
            <p:cNvSpPr/>
            <p:nvPr/>
          </p:nvSpPr>
          <p:spPr>
            <a:xfrm>
              <a:off x="10692625" y="445837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7" name="Cube 456">
              <a:extLst>
                <a:ext uri="{FF2B5EF4-FFF2-40B4-BE49-F238E27FC236}">
                  <a16:creationId xmlns:a16="http://schemas.microsoft.com/office/drawing/2014/main" id="{6CA84389-DA2D-48E1-9333-4D2A625AB08C}"/>
                </a:ext>
              </a:extLst>
            </p:cNvPr>
            <p:cNvSpPr/>
            <p:nvPr/>
          </p:nvSpPr>
          <p:spPr>
            <a:xfrm>
              <a:off x="9813883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8" name="Cube 457">
              <a:extLst>
                <a:ext uri="{FF2B5EF4-FFF2-40B4-BE49-F238E27FC236}">
                  <a16:creationId xmlns:a16="http://schemas.microsoft.com/office/drawing/2014/main" id="{5A3796FC-C78D-47F4-AD69-CD134BA7071C}"/>
                </a:ext>
              </a:extLst>
            </p:cNvPr>
            <p:cNvSpPr/>
            <p:nvPr/>
          </p:nvSpPr>
          <p:spPr>
            <a:xfrm>
              <a:off x="9950837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9" name="Cube 458">
              <a:extLst>
                <a:ext uri="{FF2B5EF4-FFF2-40B4-BE49-F238E27FC236}">
                  <a16:creationId xmlns:a16="http://schemas.microsoft.com/office/drawing/2014/main" id="{FA84045E-4071-499D-8AFF-A35AED1E732D}"/>
                </a:ext>
              </a:extLst>
            </p:cNvPr>
            <p:cNvSpPr/>
            <p:nvPr/>
          </p:nvSpPr>
          <p:spPr>
            <a:xfrm>
              <a:off x="10087792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0" name="Cube 459">
              <a:extLst>
                <a:ext uri="{FF2B5EF4-FFF2-40B4-BE49-F238E27FC236}">
                  <a16:creationId xmlns:a16="http://schemas.microsoft.com/office/drawing/2014/main" id="{39828DB7-69FD-4ECD-AA34-9B2044E35262}"/>
                </a:ext>
              </a:extLst>
            </p:cNvPr>
            <p:cNvSpPr/>
            <p:nvPr/>
          </p:nvSpPr>
          <p:spPr>
            <a:xfrm>
              <a:off x="10224747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1" name="Cube 460">
              <a:extLst>
                <a:ext uri="{FF2B5EF4-FFF2-40B4-BE49-F238E27FC236}">
                  <a16:creationId xmlns:a16="http://schemas.microsoft.com/office/drawing/2014/main" id="{5AA17906-4A4D-451C-AC08-E374AC6584BE}"/>
                </a:ext>
              </a:extLst>
            </p:cNvPr>
            <p:cNvSpPr/>
            <p:nvPr/>
          </p:nvSpPr>
          <p:spPr>
            <a:xfrm>
              <a:off x="10361701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2" name="Cube 461">
              <a:extLst>
                <a:ext uri="{FF2B5EF4-FFF2-40B4-BE49-F238E27FC236}">
                  <a16:creationId xmlns:a16="http://schemas.microsoft.com/office/drawing/2014/main" id="{2E270149-1045-472E-AC42-048B456B7D21}"/>
                </a:ext>
              </a:extLst>
            </p:cNvPr>
            <p:cNvSpPr/>
            <p:nvPr/>
          </p:nvSpPr>
          <p:spPr>
            <a:xfrm>
              <a:off x="10498656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3" name="Cube 462">
              <a:extLst>
                <a:ext uri="{FF2B5EF4-FFF2-40B4-BE49-F238E27FC236}">
                  <a16:creationId xmlns:a16="http://schemas.microsoft.com/office/drawing/2014/main" id="{D5A86DAB-E779-4414-8DD1-9CBCF16FE030}"/>
                </a:ext>
              </a:extLst>
            </p:cNvPr>
            <p:cNvSpPr/>
            <p:nvPr/>
          </p:nvSpPr>
          <p:spPr>
            <a:xfrm>
              <a:off x="10635611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4" name="Cube 463">
              <a:extLst>
                <a:ext uri="{FF2B5EF4-FFF2-40B4-BE49-F238E27FC236}">
                  <a16:creationId xmlns:a16="http://schemas.microsoft.com/office/drawing/2014/main" id="{3FF36E0A-446F-4A04-9DB7-9345E93705BB}"/>
                </a:ext>
              </a:extLst>
            </p:cNvPr>
            <p:cNvSpPr/>
            <p:nvPr/>
          </p:nvSpPr>
          <p:spPr>
            <a:xfrm>
              <a:off x="10772565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5" name="Cube 464">
              <a:extLst>
                <a:ext uri="{FF2B5EF4-FFF2-40B4-BE49-F238E27FC236}">
                  <a16:creationId xmlns:a16="http://schemas.microsoft.com/office/drawing/2014/main" id="{4E161EEA-EFE3-446B-981D-4B289EEF3C09}"/>
                </a:ext>
              </a:extLst>
            </p:cNvPr>
            <p:cNvSpPr/>
            <p:nvPr/>
          </p:nvSpPr>
          <p:spPr>
            <a:xfrm>
              <a:off x="10909520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6" name="Cube 465">
              <a:extLst>
                <a:ext uri="{FF2B5EF4-FFF2-40B4-BE49-F238E27FC236}">
                  <a16:creationId xmlns:a16="http://schemas.microsoft.com/office/drawing/2014/main" id="{9D520D45-1092-443E-926C-820046CA9351}"/>
                </a:ext>
              </a:extLst>
            </p:cNvPr>
            <p:cNvSpPr/>
            <p:nvPr/>
          </p:nvSpPr>
          <p:spPr>
            <a:xfrm>
              <a:off x="11046472" y="401931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7" name="Cube 466">
              <a:extLst>
                <a:ext uri="{FF2B5EF4-FFF2-40B4-BE49-F238E27FC236}">
                  <a16:creationId xmlns:a16="http://schemas.microsoft.com/office/drawing/2014/main" id="{51B6BC59-2F31-451A-801E-FDD1B74B5FEC}"/>
                </a:ext>
              </a:extLst>
            </p:cNvPr>
            <p:cNvSpPr/>
            <p:nvPr/>
          </p:nvSpPr>
          <p:spPr>
            <a:xfrm>
              <a:off x="9768395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8" name="Cube 467">
              <a:extLst>
                <a:ext uri="{FF2B5EF4-FFF2-40B4-BE49-F238E27FC236}">
                  <a16:creationId xmlns:a16="http://schemas.microsoft.com/office/drawing/2014/main" id="{A918F8CC-E9A9-4838-84D1-2939BC409364}"/>
                </a:ext>
              </a:extLst>
            </p:cNvPr>
            <p:cNvSpPr/>
            <p:nvPr/>
          </p:nvSpPr>
          <p:spPr>
            <a:xfrm>
              <a:off x="9905350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9" name="Cube 468">
              <a:extLst>
                <a:ext uri="{FF2B5EF4-FFF2-40B4-BE49-F238E27FC236}">
                  <a16:creationId xmlns:a16="http://schemas.microsoft.com/office/drawing/2014/main" id="{9E3C19AC-A3AB-41CE-AA5B-475FBAF94387}"/>
                </a:ext>
              </a:extLst>
            </p:cNvPr>
            <p:cNvSpPr/>
            <p:nvPr/>
          </p:nvSpPr>
          <p:spPr>
            <a:xfrm>
              <a:off x="10042304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0" name="Cube 469">
              <a:extLst>
                <a:ext uri="{FF2B5EF4-FFF2-40B4-BE49-F238E27FC236}">
                  <a16:creationId xmlns:a16="http://schemas.microsoft.com/office/drawing/2014/main" id="{4605A358-FC6D-4C85-9EB7-4F3E3F1D1A29}"/>
                </a:ext>
              </a:extLst>
            </p:cNvPr>
            <p:cNvSpPr/>
            <p:nvPr/>
          </p:nvSpPr>
          <p:spPr>
            <a:xfrm>
              <a:off x="10179259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1" name="Cube 470">
              <a:extLst>
                <a:ext uri="{FF2B5EF4-FFF2-40B4-BE49-F238E27FC236}">
                  <a16:creationId xmlns:a16="http://schemas.microsoft.com/office/drawing/2014/main" id="{E5D84844-0345-4547-98B3-13EAD8D2D261}"/>
                </a:ext>
              </a:extLst>
            </p:cNvPr>
            <p:cNvSpPr/>
            <p:nvPr/>
          </p:nvSpPr>
          <p:spPr>
            <a:xfrm>
              <a:off x="10316214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2" name="Cube 471">
              <a:extLst>
                <a:ext uri="{FF2B5EF4-FFF2-40B4-BE49-F238E27FC236}">
                  <a16:creationId xmlns:a16="http://schemas.microsoft.com/office/drawing/2014/main" id="{BF56E7B9-8B89-4638-A224-B30ED66A5B37}"/>
                </a:ext>
              </a:extLst>
            </p:cNvPr>
            <p:cNvSpPr/>
            <p:nvPr/>
          </p:nvSpPr>
          <p:spPr>
            <a:xfrm>
              <a:off x="10453168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3" name="Cube 472">
              <a:extLst>
                <a:ext uri="{FF2B5EF4-FFF2-40B4-BE49-F238E27FC236}">
                  <a16:creationId xmlns:a16="http://schemas.microsoft.com/office/drawing/2014/main" id="{F4AC4892-1F1E-4B4A-886F-794DCED38B5C}"/>
                </a:ext>
              </a:extLst>
            </p:cNvPr>
            <p:cNvSpPr/>
            <p:nvPr/>
          </p:nvSpPr>
          <p:spPr>
            <a:xfrm>
              <a:off x="10590123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4" name="Cube 473">
              <a:extLst>
                <a:ext uri="{FF2B5EF4-FFF2-40B4-BE49-F238E27FC236}">
                  <a16:creationId xmlns:a16="http://schemas.microsoft.com/office/drawing/2014/main" id="{DE469541-21F5-4E55-9F6F-2C849C954CB4}"/>
                </a:ext>
              </a:extLst>
            </p:cNvPr>
            <p:cNvSpPr/>
            <p:nvPr/>
          </p:nvSpPr>
          <p:spPr>
            <a:xfrm>
              <a:off x="10727078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5" name="Cube 474">
              <a:extLst>
                <a:ext uri="{FF2B5EF4-FFF2-40B4-BE49-F238E27FC236}">
                  <a16:creationId xmlns:a16="http://schemas.microsoft.com/office/drawing/2014/main" id="{BF8C2703-03F9-4EBD-A0AF-8DC81B2EC825}"/>
                </a:ext>
              </a:extLst>
            </p:cNvPr>
            <p:cNvSpPr/>
            <p:nvPr/>
          </p:nvSpPr>
          <p:spPr>
            <a:xfrm>
              <a:off x="10864032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6" name="Cube 475">
              <a:extLst>
                <a:ext uri="{FF2B5EF4-FFF2-40B4-BE49-F238E27FC236}">
                  <a16:creationId xmlns:a16="http://schemas.microsoft.com/office/drawing/2014/main" id="{41FEB0B9-7659-4C1F-87AB-462012FF9743}"/>
                </a:ext>
              </a:extLst>
            </p:cNvPr>
            <p:cNvSpPr/>
            <p:nvPr/>
          </p:nvSpPr>
          <p:spPr>
            <a:xfrm>
              <a:off x="11000984" y="406113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7" name="Cube 476">
              <a:extLst>
                <a:ext uri="{FF2B5EF4-FFF2-40B4-BE49-F238E27FC236}">
                  <a16:creationId xmlns:a16="http://schemas.microsoft.com/office/drawing/2014/main" id="{C3D9FF4E-80D9-4BD4-B08B-1FF8B4B93EDC}"/>
                </a:ext>
              </a:extLst>
            </p:cNvPr>
            <p:cNvSpPr/>
            <p:nvPr/>
          </p:nvSpPr>
          <p:spPr>
            <a:xfrm>
              <a:off x="9724278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8" name="Cube 477">
              <a:extLst>
                <a:ext uri="{FF2B5EF4-FFF2-40B4-BE49-F238E27FC236}">
                  <a16:creationId xmlns:a16="http://schemas.microsoft.com/office/drawing/2014/main" id="{FBFC6247-E543-4E02-8A65-4DB780389CBC}"/>
                </a:ext>
              </a:extLst>
            </p:cNvPr>
            <p:cNvSpPr/>
            <p:nvPr/>
          </p:nvSpPr>
          <p:spPr>
            <a:xfrm>
              <a:off x="9861233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9" name="Cube 478">
              <a:extLst>
                <a:ext uri="{FF2B5EF4-FFF2-40B4-BE49-F238E27FC236}">
                  <a16:creationId xmlns:a16="http://schemas.microsoft.com/office/drawing/2014/main" id="{E6F9F6D6-2C2F-4CCB-988B-122FE401963F}"/>
                </a:ext>
              </a:extLst>
            </p:cNvPr>
            <p:cNvSpPr/>
            <p:nvPr/>
          </p:nvSpPr>
          <p:spPr>
            <a:xfrm>
              <a:off x="9998187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0" name="Cube 479">
              <a:extLst>
                <a:ext uri="{FF2B5EF4-FFF2-40B4-BE49-F238E27FC236}">
                  <a16:creationId xmlns:a16="http://schemas.microsoft.com/office/drawing/2014/main" id="{2AC632BB-4368-420B-A5E7-E9AA6B2BED9F}"/>
                </a:ext>
              </a:extLst>
            </p:cNvPr>
            <p:cNvSpPr/>
            <p:nvPr/>
          </p:nvSpPr>
          <p:spPr>
            <a:xfrm>
              <a:off x="10135142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1" name="Cube 480">
              <a:extLst>
                <a:ext uri="{FF2B5EF4-FFF2-40B4-BE49-F238E27FC236}">
                  <a16:creationId xmlns:a16="http://schemas.microsoft.com/office/drawing/2014/main" id="{A5E0850A-EC59-4312-BCC3-6197C4108C33}"/>
                </a:ext>
              </a:extLst>
            </p:cNvPr>
            <p:cNvSpPr/>
            <p:nvPr/>
          </p:nvSpPr>
          <p:spPr>
            <a:xfrm>
              <a:off x="10272097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2" name="Cube 481">
              <a:extLst>
                <a:ext uri="{FF2B5EF4-FFF2-40B4-BE49-F238E27FC236}">
                  <a16:creationId xmlns:a16="http://schemas.microsoft.com/office/drawing/2014/main" id="{9636C38D-76F4-4918-9B0A-D5D116A486B5}"/>
                </a:ext>
              </a:extLst>
            </p:cNvPr>
            <p:cNvSpPr/>
            <p:nvPr/>
          </p:nvSpPr>
          <p:spPr>
            <a:xfrm>
              <a:off x="10409051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3" name="Cube 482">
              <a:extLst>
                <a:ext uri="{FF2B5EF4-FFF2-40B4-BE49-F238E27FC236}">
                  <a16:creationId xmlns:a16="http://schemas.microsoft.com/office/drawing/2014/main" id="{658E10CE-BF91-4696-BF35-8CCF57F1B45B}"/>
                </a:ext>
              </a:extLst>
            </p:cNvPr>
            <p:cNvSpPr/>
            <p:nvPr/>
          </p:nvSpPr>
          <p:spPr>
            <a:xfrm>
              <a:off x="10546006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4" name="Cube 483">
              <a:extLst>
                <a:ext uri="{FF2B5EF4-FFF2-40B4-BE49-F238E27FC236}">
                  <a16:creationId xmlns:a16="http://schemas.microsoft.com/office/drawing/2014/main" id="{4A5DD5BD-CCAD-463B-B33B-70C65B5E28EC}"/>
                </a:ext>
              </a:extLst>
            </p:cNvPr>
            <p:cNvSpPr/>
            <p:nvPr/>
          </p:nvSpPr>
          <p:spPr>
            <a:xfrm>
              <a:off x="10682961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5" name="Cube 484">
              <a:extLst>
                <a:ext uri="{FF2B5EF4-FFF2-40B4-BE49-F238E27FC236}">
                  <a16:creationId xmlns:a16="http://schemas.microsoft.com/office/drawing/2014/main" id="{EC608C73-94EF-4BC5-A5BF-88F743893D4D}"/>
                </a:ext>
              </a:extLst>
            </p:cNvPr>
            <p:cNvSpPr/>
            <p:nvPr/>
          </p:nvSpPr>
          <p:spPr>
            <a:xfrm>
              <a:off x="10819915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6" name="Cube 485">
              <a:extLst>
                <a:ext uri="{FF2B5EF4-FFF2-40B4-BE49-F238E27FC236}">
                  <a16:creationId xmlns:a16="http://schemas.microsoft.com/office/drawing/2014/main" id="{C5E101D5-0E3A-442E-A5D5-E9ACE1EF90A6}"/>
                </a:ext>
              </a:extLst>
            </p:cNvPr>
            <p:cNvSpPr/>
            <p:nvPr/>
          </p:nvSpPr>
          <p:spPr>
            <a:xfrm>
              <a:off x="10956866" y="409955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7" name="Cube 486">
              <a:extLst>
                <a:ext uri="{FF2B5EF4-FFF2-40B4-BE49-F238E27FC236}">
                  <a16:creationId xmlns:a16="http://schemas.microsoft.com/office/drawing/2014/main" id="{C03DCE16-B1CE-48F0-B03B-C6728A4EF2B5}"/>
                </a:ext>
              </a:extLst>
            </p:cNvPr>
            <p:cNvSpPr/>
            <p:nvPr/>
          </p:nvSpPr>
          <p:spPr>
            <a:xfrm>
              <a:off x="9680139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8" name="Cube 487">
              <a:extLst>
                <a:ext uri="{FF2B5EF4-FFF2-40B4-BE49-F238E27FC236}">
                  <a16:creationId xmlns:a16="http://schemas.microsoft.com/office/drawing/2014/main" id="{DE5AF629-AC36-42AD-B56B-FFD4235EB51B}"/>
                </a:ext>
              </a:extLst>
            </p:cNvPr>
            <p:cNvSpPr/>
            <p:nvPr/>
          </p:nvSpPr>
          <p:spPr>
            <a:xfrm>
              <a:off x="9817093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9" name="Cube 488">
              <a:extLst>
                <a:ext uri="{FF2B5EF4-FFF2-40B4-BE49-F238E27FC236}">
                  <a16:creationId xmlns:a16="http://schemas.microsoft.com/office/drawing/2014/main" id="{6E4778A7-1C35-4648-8EEE-72617D419EA4}"/>
                </a:ext>
              </a:extLst>
            </p:cNvPr>
            <p:cNvSpPr/>
            <p:nvPr/>
          </p:nvSpPr>
          <p:spPr>
            <a:xfrm>
              <a:off x="9954048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0" name="Cube 489">
              <a:extLst>
                <a:ext uri="{FF2B5EF4-FFF2-40B4-BE49-F238E27FC236}">
                  <a16:creationId xmlns:a16="http://schemas.microsoft.com/office/drawing/2014/main" id="{E52F965C-FA52-46E0-8131-79E030EF12C4}"/>
                </a:ext>
              </a:extLst>
            </p:cNvPr>
            <p:cNvSpPr/>
            <p:nvPr/>
          </p:nvSpPr>
          <p:spPr>
            <a:xfrm>
              <a:off x="10091003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1" name="Cube 490">
              <a:extLst>
                <a:ext uri="{FF2B5EF4-FFF2-40B4-BE49-F238E27FC236}">
                  <a16:creationId xmlns:a16="http://schemas.microsoft.com/office/drawing/2014/main" id="{D09B90C7-350C-403F-AFDE-76682B10A37C}"/>
                </a:ext>
              </a:extLst>
            </p:cNvPr>
            <p:cNvSpPr/>
            <p:nvPr/>
          </p:nvSpPr>
          <p:spPr>
            <a:xfrm>
              <a:off x="10227957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2" name="Cube 491">
              <a:extLst>
                <a:ext uri="{FF2B5EF4-FFF2-40B4-BE49-F238E27FC236}">
                  <a16:creationId xmlns:a16="http://schemas.microsoft.com/office/drawing/2014/main" id="{4209CCF9-35B8-4D20-A11A-48862A1BF9DB}"/>
                </a:ext>
              </a:extLst>
            </p:cNvPr>
            <p:cNvSpPr/>
            <p:nvPr/>
          </p:nvSpPr>
          <p:spPr>
            <a:xfrm>
              <a:off x="10364912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3" name="Cube 492">
              <a:extLst>
                <a:ext uri="{FF2B5EF4-FFF2-40B4-BE49-F238E27FC236}">
                  <a16:creationId xmlns:a16="http://schemas.microsoft.com/office/drawing/2014/main" id="{E1E23EEB-C583-4BBD-B9E4-507C7AC1F9A2}"/>
                </a:ext>
              </a:extLst>
            </p:cNvPr>
            <p:cNvSpPr/>
            <p:nvPr/>
          </p:nvSpPr>
          <p:spPr>
            <a:xfrm>
              <a:off x="10501867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4" name="Cube 493">
              <a:extLst>
                <a:ext uri="{FF2B5EF4-FFF2-40B4-BE49-F238E27FC236}">
                  <a16:creationId xmlns:a16="http://schemas.microsoft.com/office/drawing/2014/main" id="{7FF41510-6CB1-47EF-82EF-23E9D288592C}"/>
                </a:ext>
              </a:extLst>
            </p:cNvPr>
            <p:cNvSpPr/>
            <p:nvPr/>
          </p:nvSpPr>
          <p:spPr>
            <a:xfrm>
              <a:off x="10638821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5" name="Cube 494">
              <a:extLst>
                <a:ext uri="{FF2B5EF4-FFF2-40B4-BE49-F238E27FC236}">
                  <a16:creationId xmlns:a16="http://schemas.microsoft.com/office/drawing/2014/main" id="{E4F7C2F2-1C67-4187-875D-D7E0838B6F6B}"/>
                </a:ext>
              </a:extLst>
            </p:cNvPr>
            <p:cNvSpPr/>
            <p:nvPr/>
          </p:nvSpPr>
          <p:spPr>
            <a:xfrm>
              <a:off x="10775776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6" name="Cube 495">
              <a:extLst>
                <a:ext uri="{FF2B5EF4-FFF2-40B4-BE49-F238E27FC236}">
                  <a16:creationId xmlns:a16="http://schemas.microsoft.com/office/drawing/2014/main" id="{2B5A14F8-F414-4BA2-829D-5AC7321ADE68}"/>
                </a:ext>
              </a:extLst>
            </p:cNvPr>
            <p:cNvSpPr/>
            <p:nvPr/>
          </p:nvSpPr>
          <p:spPr>
            <a:xfrm>
              <a:off x="10912727" y="413798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7" name="Cube 496">
              <a:extLst>
                <a:ext uri="{FF2B5EF4-FFF2-40B4-BE49-F238E27FC236}">
                  <a16:creationId xmlns:a16="http://schemas.microsoft.com/office/drawing/2014/main" id="{C030B258-BAD9-4300-9C90-1BDA7CA82219}"/>
                </a:ext>
              </a:extLst>
            </p:cNvPr>
            <p:cNvSpPr/>
            <p:nvPr/>
          </p:nvSpPr>
          <p:spPr>
            <a:xfrm>
              <a:off x="9635999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8" name="Cube 497">
              <a:extLst>
                <a:ext uri="{FF2B5EF4-FFF2-40B4-BE49-F238E27FC236}">
                  <a16:creationId xmlns:a16="http://schemas.microsoft.com/office/drawing/2014/main" id="{763889BE-BF8F-4B93-A412-4A9D685AC2CE}"/>
                </a:ext>
              </a:extLst>
            </p:cNvPr>
            <p:cNvSpPr/>
            <p:nvPr/>
          </p:nvSpPr>
          <p:spPr>
            <a:xfrm>
              <a:off x="9772954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9" name="Cube 498">
              <a:extLst>
                <a:ext uri="{FF2B5EF4-FFF2-40B4-BE49-F238E27FC236}">
                  <a16:creationId xmlns:a16="http://schemas.microsoft.com/office/drawing/2014/main" id="{B6B34F9B-8D3B-4E1B-9D37-80484B7EAF81}"/>
                </a:ext>
              </a:extLst>
            </p:cNvPr>
            <p:cNvSpPr/>
            <p:nvPr/>
          </p:nvSpPr>
          <p:spPr>
            <a:xfrm>
              <a:off x="9909909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0" name="Cube 499">
              <a:extLst>
                <a:ext uri="{FF2B5EF4-FFF2-40B4-BE49-F238E27FC236}">
                  <a16:creationId xmlns:a16="http://schemas.microsoft.com/office/drawing/2014/main" id="{20755CE6-44EE-48E6-9708-11ECBAC8C5D2}"/>
                </a:ext>
              </a:extLst>
            </p:cNvPr>
            <p:cNvSpPr/>
            <p:nvPr/>
          </p:nvSpPr>
          <p:spPr>
            <a:xfrm>
              <a:off x="10046863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1" name="Cube 500">
              <a:extLst>
                <a:ext uri="{FF2B5EF4-FFF2-40B4-BE49-F238E27FC236}">
                  <a16:creationId xmlns:a16="http://schemas.microsoft.com/office/drawing/2014/main" id="{23B07C1D-EF66-4906-8269-832AA2539668}"/>
                </a:ext>
              </a:extLst>
            </p:cNvPr>
            <p:cNvSpPr/>
            <p:nvPr/>
          </p:nvSpPr>
          <p:spPr>
            <a:xfrm>
              <a:off x="10183818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2" name="Cube 501">
              <a:extLst>
                <a:ext uri="{FF2B5EF4-FFF2-40B4-BE49-F238E27FC236}">
                  <a16:creationId xmlns:a16="http://schemas.microsoft.com/office/drawing/2014/main" id="{BC8862E9-074A-44EF-83F7-C196DC0BF61A}"/>
                </a:ext>
              </a:extLst>
            </p:cNvPr>
            <p:cNvSpPr/>
            <p:nvPr/>
          </p:nvSpPr>
          <p:spPr>
            <a:xfrm>
              <a:off x="10320773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3" name="Cube 502">
              <a:extLst>
                <a:ext uri="{FF2B5EF4-FFF2-40B4-BE49-F238E27FC236}">
                  <a16:creationId xmlns:a16="http://schemas.microsoft.com/office/drawing/2014/main" id="{135BB407-7AB8-4E6C-8A80-0EC5DF3D295A}"/>
                </a:ext>
              </a:extLst>
            </p:cNvPr>
            <p:cNvSpPr/>
            <p:nvPr/>
          </p:nvSpPr>
          <p:spPr>
            <a:xfrm>
              <a:off x="10457727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4" name="Cube 503">
              <a:extLst>
                <a:ext uri="{FF2B5EF4-FFF2-40B4-BE49-F238E27FC236}">
                  <a16:creationId xmlns:a16="http://schemas.microsoft.com/office/drawing/2014/main" id="{0A5C1AFE-F551-4F44-A117-31AFA4411FCA}"/>
                </a:ext>
              </a:extLst>
            </p:cNvPr>
            <p:cNvSpPr/>
            <p:nvPr/>
          </p:nvSpPr>
          <p:spPr>
            <a:xfrm>
              <a:off x="10594682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5" name="Cube 504">
              <a:extLst>
                <a:ext uri="{FF2B5EF4-FFF2-40B4-BE49-F238E27FC236}">
                  <a16:creationId xmlns:a16="http://schemas.microsoft.com/office/drawing/2014/main" id="{B98DBF41-3272-42F3-9EA8-7211BCCF7AD9}"/>
                </a:ext>
              </a:extLst>
            </p:cNvPr>
            <p:cNvSpPr/>
            <p:nvPr/>
          </p:nvSpPr>
          <p:spPr>
            <a:xfrm>
              <a:off x="10731636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6" name="Cube 505">
              <a:extLst>
                <a:ext uri="{FF2B5EF4-FFF2-40B4-BE49-F238E27FC236}">
                  <a16:creationId xmlns:a16="http://schemas.microsoft.com/office/drawing/2014/main" id="{17E4FB58-E80C-4FA3-935A-4B635B168C8C}"/>
                </a:ext>
              </a:extLst>
            </p:cNvPr>
            <p:cNvSpPr/>
            <p:nvPr/>
          </p:nvSpPr>
          <p:spPr>
            <a:xfrm>
              <a:off x="10868588" y="418117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7" name="Cube 506">
              <a:extLst>
                <a:ext uri="{FF2B5EF4-FFF2-40B4-BE49-F238E27FC236}">
                  <a16:creationId xmlns:a16="http://schemas.microsoft.com/office/drawing/2014/main" id="{8EAB7058-A989-4051-8C87-1633E02A7EAA}"/>
                </a:ext>
              </a:extLst>
            </p:cNvPr>
            <p:cNvSpPr/>
            <p:nvPr/>
          </p:nvSpPr>
          <p:spPr>
            <a:xfrm>
              <a:off x="9591860" y="421960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8" name="Cube 507">
              <a:extLst>
                <a:ext uri="{FF2B5EF4-FFF2-40B4-BE49-F238E27FC236}">
                  <a16:creationId xmlns:a16="http://schemas.microsoft.com/office/drawing/2014/main" id="{6EE24D89-00BC-4000-A0FB-2097C950C7D7}"/>
                </a:ext>
              </a:extLst>
            </p:cNvPr>
            <p:cNvSpPr/>
            <p:nvPr/>
          </p:nvSpPr>
          <p:spPr>
            <a:xfrm>
              <a:off x="9728815" y="421960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9" name="Cube 508">
              <a:extLst>
                <a:ext uri="{FF2B5EF4-FFF2-40B4-BE49-F238E27FC236}">
                  <a16:creationId xmlns:a16="http://schemas.microsoft.com/office/drawing/2014/main" id="{FAE3A3DA-131E-4472-9C33-CF2FFD7D25C1}"/>
                </a:ext>
              </a:extLst>
            </p:cNvPr>
            <p:cNvSpPr/>
            <p:nvPr/>
          </p:nvSpPr>
          <p:spPr>
            <a:xfrm>
              <a:off x="9865769" y="421960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0" name="Cube 509">
              <a:extLst>
                <a:ext uri="{FF2B5EF4-FFF2-40B4-BE49-F238E27FC236}">
                  <a16:creationId xmlns:a16="http://schemas.microsoft.com/office/drawing/2014/main" id="{346CE945-565B-4413-99F5-3AADC61E30D6}"/>
                </a:ext>
              </a:extLst>
            </p:cNvPr>
            <p:cNvSpPr/>
            <p:nvPr/>
          </p:nvSpPr>
          <p:spPr>
            <a:xfrm>
              <a:off x="10002724" y="421960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1" name="Cube 510">
              <a:extLst>
                <a:ext uri="{FF2B5EF4-FFF2-40B4-BE49-F238E27FC236}">
                  <a16:creationId xmlns:a16="http://schemas.microsoft.com/office/drawing/2014/main" id="{35F7B4C4-AD85-4740-BB6F-96953EF09399}"/>
                </a:ext>
              </a:extLst>
            </p:cNvPr>
            <p:cNvSpPr/>
            <p:nvPr/>
          </p:nvSpPr>
          <p:spPr>
            <a:xfrm>
              <a:off x="10139678" y="421960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2" name="Cube 511">
              <a:extLst>
                <a:ext uri="{FF2B5EF4-FFF2-40B4-BE49-F238E27FC236}">
                  <a16:creationId xmlns:a16="http://schemas.microsoft.com/office/drawing/2014/main" id="{A968B71C-5377-4256-A39B-254EC35250D4}"/>
                </a:ext>
              </a:extLst>
            </p:cNvPr>
            <p:cNvSpPr/>
            <p:nvPr/>
          </p:nvSpPr>
          <p:spPr>
            <a:xfrm>
              <a:off x="10276633" y="421960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3" name="Cube 512">
              <a:extLst>
                <a:ext uri="{FF2B5EF4-FFF2-40B4-BE49-F238E27FC236}">
                  <a16:creationId xmlns:a16="http://schemas.microsoft.com/office/drawing/2014/main" id="{5BC72CA7-2FE2-4101-9C94-F6E5D44EF166}"/>
                </a:ext>
              </a:extLst>
            </p:cNvPr>
            <p:cNvSpPr/>
            <p:nvPr/>
          </p:nvSpPr>
          <p:spPr>
            <a:xfrm>
              <a:off x="10413587" y="421960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4" name="Cube 513">
              <a:extLst>
                <a:ext uri="{FF2B5EF4-FFF2-40B4-BE49-F238E27FC236}">
                  <a16:creationId xmlns:a16="http://schemas.microsoft.com/office/drawing/2014/main" id="{0C03056D-7701-4DA6-BFB4-973B290C0B5B}"/>
                </a:ext>
              </a:extLst>
            </p:cNvPr>
            <p:cNvSpPr/>
            <p:nvPr/>
          </p:nvSpPr>
          <p:spPr>
            <a:xfrm>
              <a:off x="10550542" y="421960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5" name="Cube 514">
              <a:extLst>
                <a:ext uri="{FF2B5EF4-FFF2-40B4-BE49-F238E27FC236}">
                  <a16:creationId xmlns:a16="http://schemas.microsoft.com/office/drawing/2014/main" id="{64D18A7D-AD44-47D4-9A34-9EDE7E50DCF8}"/>
                </a:ext>
              </a:extLst>
            </p:cNvPr>
            <p:cNvSpPr/>
            <p:nvPr/>
          </p:nvSpPr>
          <p:spPr>
            <a:xfrm>
              <a:off x="10687497" y="421960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6" name="Cube 515">
              <a:extLst>
                <a:ext uri="{FF2B5EF4-FFF2-40B4-BE49-F238E27FC236}">
                  <a16:creationId xmlns:a16="http://schemas.microsoft.com/office/drawing/2014/main" id="{40D43B94-3CA0-48F5-804C-7DC56EF5D792}"/>
                </a:ext>
              </a:extLst>
            </p:cNvPr>
            <p:cNvSpPr/>
            <p:nvPr/>
          </p:nvSpPr>
          <p:spPr>
            <a:xfrm>
              <a:off x="10824449" y="421960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7" name="Cube 516">
              <a:extLst>
                <a:ext uri="{FF2B5EF4-FFF2-40B4-BE49-F238E27FC236}">
                  <a16:creationId xmlns:a16="http://schemas.microsoft.com/office/drawing/2014/main" id="{4F772E55-29F9-441D-8497-3A7D9C14D3CF}"/>
                </a:ext>
              </a:extLst>
            </p:cNvPr>
            <p:cNvSpPr/>
            <p:nvPr/>
          </p:nvSpPr>
          <p:spPr>
            <a:xfrm>
              <a:off x="9547720" y="426279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8" name="Cube 517">
              <a:extLst>
                <a:ext uri="{FF2B5EF4-FFF2-40B4-BE49-F238E27FC236}">
                  <a16:creationId xmlns:a16="http://schemas.microsoft.com/office/drawing/2014/main" id="{6DAF7A69-7DC0-4D73-A96C-D6E52B8255A5}"/>
                </a:ext>
              </a:extLst>
            </p:cNvPr>
            <p:cNvSpPr/>
            <p:nvPr/>
          </p:nvSpPr>
          <p:spPr>
            <a:xfrm>
              <a:off x="9684675" y="426279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9" name="Cube 518">
              <a:extLst>
                <a:ext uri="{FF2B5EF4-FFF2-40B4-BE49-F238E27FC236}">
                  <a16:creationId xmlns:a16="http://schemas.microsoft.com/office/drawing/2014/main" id="{6A2AC4B5-D4C7-418D-B133-7C35A5D24FA0}"/>
                </a:ext>
              </a:extLst>
            </p:cNvPr>
            <p:cNvSpPr/>
            <p:nvPr/>
          </p:nvSpPr>
          <p:spPr>
            <a:xfrm>
              <a:off x="9821629" y="426279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0" name="Cube 519">
              <a:extLst>
                <a:ext uri="{FF2B5EF4-FFF2-40B4-BE49-F238E27FC236}">
                  <a16:creationId xmlns:a16="http://schemas.microsoft.com/office/drawing/2014/main" id="{86D8C1D4-E345-4B7F-827E-230293B2D0E8}"/>
                </a:ext>
              </a:extLst>
            </p:cNvPr>
            <p:cNvSpPr/>
            <p:nvPr/>
          </p:nvSpPr>
          <p:spPr>
            <a:xfrm>
              <a:off x="9958584" y="426279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1" name="Cube 520">
              <a:extLst>
                <a:ext uri="{FF2B5EF4-FFF2-40B4-BE49-F238E27FC236}">
                  <a16:creationId xmlns:a16="http://schemas.microsoft.com/office/drawing/2014/main" id="{2DB1A93A-A6C4-4BF9-9C9C-23C30CEAAD02}"/>
                </a:ext>
              </a:extLst>
            </p:cNvPr>
            <p:cNvSpPr/>
            <p:nvPr/>
          </p:nvSpPr>
          <p:spPr>
            <a:xfrm>
              <a:off x="10095539" y="4262799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2" name="Cube 521">
              <a:extLst>
                <a:ext uri="{FF2B5EF4-FFF2-40B4-BE49-F238E27FC236}">
                  <a16:creationId xmlns:a16="http://schemas.microsoft.com/office/drawing/2014/main" id="{8F2FA17C-9BC2-4423-88AE-540C7959AECE}"/>
                </a:ext>
              </a:extLst>
            </p:cNvPr>
            <p:cNvSpPr/>
            <p:nvPr/>
          </p:nvSpPr>
          <p:spPr>
            <a:xfrm>
              <a:off x="10232493" y="42627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3" name="Cube 522">
              <a:extLst>
                <a:ext uri="{FF2B5EF4-FFF2-40B4-BE49-F238E27FC236}">
                  <a16:creationId xmlns:a16="http://schemas.microsoft.com/office/drawing/2014/main" id="{3D7CA5BD-338F-49E3-9FA9-EB589CF60477}"/>
                </a:ext>
              </a:extLst>
            </p:cNvPr>
            <p:cNvSpPr/>
            <p:nvPr/>
          </p:nvSpPr>
          <p:spPr>
            <a:xfrm>
              <a:off x="10369448" y="42627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4" name="Cube 523">
              <a:extLst>
                <a:ext uri="{FF2B5EF4-FFF2-40B4-BE49-F238E27FC236}">
                  <a16:creationId xmlns:a16="http://schemas.microsoft.com/office/drawing/2014/main" id="{532BFCEA-0CCE-4740-9A97-290964D14D57}"/>
                </a:ext>
              </a:extLst>
            </p:cNvPr>
            <p:cNvSpPr/>
            <p:nvPr/>
          </p:nvSpPr>
          <p:spPr>
            <a:xfrm>
              <a:off x="10506403" y="42627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5" name="Cube 524">
              <a:extLst>
                <a:ext uri="{FF2B5EF4-FFF2-40B4-BE49-F238E27FC236}">
                  <a16:creationId xmlns:a16="http://schemas.microsoft.com/office/drawing/2014/main" id="{8C323988-21E2-48C9-869E-E1F730BE0675}"/>
                </a:ext>
              </a:extLst>
            </p:cNvPr>
            <p:cNvSpPr/>
            <p:nvPr/>
          </p:nvSpPr>
          <p:spPr>
            <a:xfrm>
              <a:off x="10643357" y="42627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6" name="Cube 525">
              <a:extLst>
                <a:ext uri="{FF2B5EF4-FFF2-40B4-BE49-F238E27FC236}">
                  <a16:creationId xmlns:a16="http://schemas.microsoft.com/office/drawing/2014/main" id="{B0B44B05-31FF-41FA-832A-AB568994DB97}"/>
                </a:ext>
              </a:extLst>
            </p:cNvPr>
            <p:cNvSpPr/>
            <p:nvPr/>
          </p:nvSpPr>
          <p:spPr>
            <a:xfrm>
              <a:off x="10780309" y="4262799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7" name="Cube 526">
              <a:extLst>
                <a:ext uri="{FF2B5EF4-FFF2-40B4-BE49-F238E27FC236}">
                  <a16:creationId xmlns:a16="http://schemas.microsoft.com/office/drawing/2014/main" id="{71B49F64-B631-40AB-A303-A5B8FA3E8BFC}"/>
                </a:ext>
              </a:extLst>
            </p:cNvPr>
            <p:cNvSpPr/>
            <p:nvPr/>
          </p:nvSpPr>
          <p:spPr>
            <a:xfrm>
              <a:off x="9503581" y="430122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8" name="Cube 527">
              <a:extLst>
                <a:ext uri="{FF2B5EF4-FFF2-40B4-BE49-F238E27FC236}">
                  <a16:creationId xmlns:a16="http://schemas.microsoft.com/office/drawing/2014/main" id="{BED7A591-1194-4904-8F61-0115F65A76F8}"/>
                </a:ext>
              </a:extLst>
            </p:cNvPr>
            <p:cNvSpPr/>
            <p:nvPr/>
          </p:nvSpPr>
          <p:spPr>
            <a:xfrm>
              <a:off x="9640535" y="430122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9" name="Cube 528">
              <a:extLst>
                <a:ext uri="{FF2B5EF4-FFF2-40B4-BE49-F238E27FC236}">
                  <a16:creationId xmlns:a16="http://schemas.microsoft.com/office/drawing/2014/main" id="{20086563-D6D2-47CC-B33E-8542F01DB5BE}"/>
                </a:ext>
              </a:extLst>
            </p:cNvPr>
            <p:cNvSpPr/>
            <p:nvPr/>
          </p:nvSpPr>
          <p:spPr>
            <a:xfrm>
              <a:off x="9777490" y="430122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0" name="Cube 529">
              <a:extLst>
                <a:ext uri="{FF2B5EF4-FFF2-40B4-BE49-F238E27FC236}">
                  <a16:creationId xmlns:a16="http://schemas.microsoft.com/office/drawing/2014/main" id="{ADD40ABC-5553-43EA-A64B-1645F21CDC8C}"/>
                </a:ext>
              </a:extLst>
            </p:cNvPr>
            <p:cNvSpPr/>
            <p:nvPr/>
          </p:nvSpPr>
          <p:spPr>
            <a:xfrm>
              <a:off x="9914445" y="430122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1" name="Cube 530">
              <a:extLst>
                <a:ext uri="{FF2B5EF4-FFF2-40B4-BE49-F238E27FC236}">
                  <a16:creationId xmlns:a16="http://schemas.microsoft.com/office/drawing/2014/main" id="{F41A0B41-A305-46D8-A303-6400F49EB511}"/>
                </a:ext>
              </a:extLst>
            </p:cNvPr>
            <p:cNvSpPr/>
            <p:nvPr/>
          </p:nvSpPr>
          <p:spPr>
            <a:xfrm>
              <a:off x="10051399" y="4301225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2" name="Cube 531">
              <a:extLst>
                <a:ext uri="{FF2B5EF4-FFF2-40B4-BE49-F238E27FC236}">
                  <a16:creationId xmlns:a16="http://schemas.microsoft.com/office/drawing/2014/main" id="{37660BFA-4EA6-4681-BD14-7AEF911F4BBE}"/>
                </a:ext>
              </a:extLst>
            </p:cNvPr>
            <p:cNvSpPr/>
            <p:nvPr/>
          </p:nvSpPr>
          <p:spPr>
            <a:xfrm>
              <a:off x="10188354" y="43012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3" name="Cube 532">
              <a:extLst>
                <a:ext uri="{FF2B5EF4-FFF2-40B4-BE49-F238E27FC236}">
                  <a16:creationId xmlns:a16="http://schemas.microsoft.com/office/drawing/2014/main" id="{58B4B39F-419C-4FA8-85BD-12F3677176C3}"/>
                </a:ext>
              </a:extLst>
            </p:cNvPr>
            <p:cNvSpPr/>
            <p:nvPr/>
          </p:nvSpPr>
          <p:spPr>
            <a:xfrm>
              <a:off x="10325309" y="43012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4" name="Cube 533">
              <a:extLst>
                <a:ext uri="{FF2B5EF4-FFF2-40B4-BE49-F238E27FC236}">
                  <a16:creationId xmlns:a16="http://schemas.microsoft.com/office/drawing/2014/main" id="{B05F5BB9-667B-4E7C-B01C-D332334ECEC0}"/>
                </a:ext>
              </a:extLst>
            </p:cNvPr>
            <p:cNvSpPr/>
            <p:nvPr/>
          </p:nvSpPr>
          <p:spPr>
            <a:xfrm>
              <a:off x="10462263" y="43012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5" name="Cube 534">
              <a:extLst>
                <a:ext uri="{FF2B5EF4-FFF2-40B4-BE49-F238E27FC236}">
                  <a16:creationId xmlns:a16="http://schemas.microsoft.com/office/drawing/2014/main" id="{54F485AD-D87A-4D44-AB8D-3D2D3965CCA1}"/>
                </a:ext>
              </a:extLst>
            </p:cNvPr>
            <p:cNvSpPr/>
            <p:nvPr/>
          </p:nvSpPr>
          <p:spPr>
            <a:xfrm>
              <a:off x="10599218" y="43012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6" name="Cube 535">
              <a:extLst>
                <a:ext uri="{FF2B5EF4-FFF2-40B4-BE49-F238E27FC236}">
                  <a16:creationId xmlns:a16="http://schemas.microsoft.com/office/drawing/2014/main" id="{EF46058A-8485-4612-8552-985B61998826}"/>
                </a:ext>
              </a:extLst>
            </p:cNvPr>
            <p:cNvSpPr/>
            <p:nvPr/>
          </p:nvSpPr>
          <p:spPr>
            <a:xfrm>
              <a:off x="10736169" y="43012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7" name="Cube 536">
              <a:extLst>
                <a:ext uri="{FF2B5EF4-FFF2-40B4-BE49-F238E27FC236}">
                  <a16:creationId xmlns:a16="http://schemas.microsoft.com/office/drawing/2014/main" id="{4EA99319-627D-4C41-B4C3-A8F4C31223D3}"/>
                </a:ext>
              </a:extLst>
            </p:cNvPr>
            <p:cNvSpPr/>
            <p:nvPr/>
          </p:nvSpPr>
          <p:spPr>
            <a:xfrm>
              <a:off x="9459441" y="434441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8" name="Cube 537">
              <a:extLst>
                <a:ext uri="{FF2B5EF4-FFF2-40B4-BE49-F238E27FC236}">
                  <a16:creationId xmlns:a16="http://schemas.microsoft.com/office/drawing/2014/main" id="{DA84D352-DDEE-49D6-AFC9-D8550A89BE53}"/>
                </a:ext>
              </a:extLst>
            </p:cNvPr>
            <p:cNvSpPr/>
            <p:nvPr/>
          </p:nvSpPr>
          <p:spPr>
            <a:xfrm>
              <a:off x="9596396" y="434441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9" name="Cube 538">
              <a:extLst>
                <a:ext uri="{FF2B5EF4-FFF2-40B4-BE49-F238E27FC236}">
                  <a16:creationId xmlns:a16="http://schemas.microsoft.com/office/drawing/2014/main" id="{0236A3CA-9CC7-45AA-88F6-43D5DC604188}"/>
                </a:ext>
              </a:extLst>
            </p:cNvPr>
            <p:cNvSpPr/>
            <p:nvPr/>
          </p:nvSpPr>
          <p:spPr>
            <a:xfrm>
              <a:off x="9733351" y="434441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0" name="Cube 539">
              <a:extLst>
                <a:ext uri="{FF2B5EF4-FFF2-40B4-BE49-F238E27FC236}">
                  <a16:creationId xmlns:a16="http://schemas.microsoft.com/office/drawing/2014/main" id="{CC47A4EC-7DC7-4243-8F04-CBDB93DBB0A3}"/>
                </a:ext>
              </a:extLst>
            </p:cNvPr>
            <p:cNvSpPr/>
            <p:nvPr/>
          </p:nvSpPr>
          <p:spPr>
            <a:xfrm>
              <a:off x="9870305" y="434441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1" name="Cube 540">
              <a:extLst>
                <a:ext uri="{FF2B5EF4-FFF2-40B4-BE49-F238E27FC236}">
                  <a16:creationId xmlns:a16="http://schemas.microsoft.com/office/drawing/2014/main" id="{07D7FF8C-EA52-4EDD-99AC-88B1C5E263E2}"/>
                </a:ext>
              </a:extLst>
            </p:cNvPr>
            <p:cNvSpPr/>
            <p:nvPr/>
          </p:nvSpPr>
          <p:spPr>
            <a:xfrm>
              <a:off x="10007260" y="4344418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2" name="Cube 541">
              <a:extLst>
                <a:ext uri="{FF2B5EF4-FFF2-40B4-BE49-F238E27FC236}">
                  <a16:creationId xmlns:a16="http://schemas.microsoft.com/office/drawing/2014/main" id="{792DA130-B7ED-47A8-B76C-B51B7B93ED1D}"/>
                </a:ext>
              </a:extLst>
            </p:cNvPr>
            <p:cNvSpPr/>
            <p:nvPr/>
          </p:nvSpPr>
          <p:spPr>
            <a:xfrm>
              <a:off x="10144215" y="434441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3" name="Cube 542">
              <a:extLst>
                <a:ext uri="{FF2B5EF4-FFF2-40B4-BE49-F238E27FC236}">
                  <a16:creationId xmlns:a16="http://schemas.microsoft.com/office/drawing/2014/main" id="{1A3E0DBB-B884-4369-91CD-F4D356D17A90}"/>
                </a:ext>
              </a:extLst>
            </p:cNvPr>
            <p:cNvSpPr/>
            <p:nvPr/>
          </p:nvSpPr>
          <p:spPr>
            <a:xfrm>
              <a:off x="10281169" y="434441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4" name="Cube 543">
              <a:extLst>
                <a:ext uri="{FF2B5EF4-FFF2-40B4-BE49-F238E27FC236}">
                  <a16:creationId xmlns:a16="http://schemas.microsoft.com/office/drawing/2014/main" id="{B1E5A2A7-0B8D-4739-87F3-4BD6EDF8E98C}"/>
                </a:ext>
              </a:extLst>
            </p:cNvPr>
            <p:cNvSpPr/>
            <p:nvPr/>
          </p:nvSpPr>
          <p:spPr>
            <a:xfrm>
              <a:off x="10418124" y="434441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5" name="Cube 544">
              <a:extLst>
                <a:ext uri="{FF2B5EF4-FFF2-40B4-BE49-F238E27FC236}">
                  <a16:creationId xmlns:a16="http://schemas.microsoft.com/office/drawing/2014/main" id="{4E0BAC30-170D-432B-B4B0-268FD3A43252}"/>
                </a:ext>
              </a:extLst>
            </p:cNvPr>
            <p:cNvSpPr/>
            <p:nvPr/>
          </p:nvSpPr>
          <p:spPr>
            <a:xfrm>
              <a:off x="10555079" y="434441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6" name="Cube 545">
              <a:extLst>
                <a:ext uri="{FF2B5EF4-FFF2-40B4-BE49-F238E27FC236}">
                  <a16:creationId xmlns:a16="http://schemas.microsoft.com/office/drawing/2014/main" id="{612AACC5-2CA9-475C-A4F4-92824747CEA7}"/>
                </a:ext>
              </a:extLst>
            </p:cNvPr>
            <p:cNvSpPr/>
            <p:nvPr/>
          </p:nvSpPr>
          <p:spPr>
            <a:xfrm>
              <a:off x="10692030" y="4344418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7" name="Cube 546">
              <a:extLst>
                <a:ext uri="{FF2B5EF4-FFF2-40B4-BE49-F238E27FC236}">
                  <a16:creationId xmlns:a16="http://schemas.microsoft.com/office/drawing/2014/main" id="{71AF6CB5-70AC-4349-AE52-DCA7FD8CF472}"/>
                </a:ext>
              </a:extLst>
            </p:cNvPr>
            <p:cNvSpPr/>
            <p:nvPr/>
          </p:nvSpPr>
          <p:spPr>
            <a:xfrm>
              <a:off x="9415302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8" name="Cube 547">
              <a:extLst>
                <a:ext uri="{FF2B5EF4-FFF2-40B4-BE49-F238E27FC236}">
                  <a16:creationId xmlns:a16="http://schemas.microsoft.com/office/drawing/2014/main" id="{6BF75931-8F57-4959-A71B-47E9ECDD4405}"/>
                </a:ext>
              </a:extLst>
            </p:cNvPr>
            <p:cNvSpPr/>
            <p:nvPr/>
          </p:nvSpPr>
          <p:spPr>
            <a:xfrm>
              <a:off x="9552257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9" name="Cube 548">
              <a:extLst>
                <a:ext uri="{FF2B5EF4-FFF2-40B4-BE49-F238E27FC236}">
                  <a16:creationId xmlns:a16="http://schemas.microsoft.com/office/drawing/2014/main" id="{BADF2605-D841-4195-8187-765E59489D71}"/>
                </a:ext>
              </a:extLst>
            </p:cNvPr>
            <p:cNvSpPr/>
            <p:nvPr/>
          </p:nvSpPr>
          <p:spPr>
            <a:xfrm>
              <a:off x="9689211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0" name="Cube 549">
              <a:extLst>
                <a:ext uri="{FF2B5EF4-FFF2-40B4-BE49-F238E27FC236}">
                  <a16:creationId xmlns:a16="http://schemas.microsoft.com/office/drawing/2014/main" id="{BC188794-352C-4B72-BC30-0341F38D2C25}"/>
                </a:ext>
              </a:extLst>
            </p:cNvPr>
            <p:cNvSpPr/>
            <p:nvPr/>
          </p:nvSpPr>
          <p:spPr>
            <a:xfrm>
              <a:off x="9826166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1" name="Cube 550">
              <a:extLst>
                <a:ext uri="{FF2B5EF4-FFF2-40B4-BE49-F238E27FC236}">
                  <a16:creationId xmlns:a16="http://schemas.microsoft.com/office/drawing/2014/main" id="{E05D870A-6273-40AA-B5EC-2A1DA9DF24D1}"/>
                </a:ext>
              </a:extLst>
            </p:cNvPr>
            <p:cNvSpPr/>
            <p:nvPr/>
          </p:nvSpPr>
          <p:spPr>
            <a:xfrm>
              <a:off x="9963121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2" name="Cube 551">
              <a:extLst>
                <a:ext uri="{FF2B5EF4-FFF2-40B4-BE49-F238E27FC236}">
                  <a16:creationId xmlns:a16="http://schemas.microsoft.com/office/drawing/2014/main" id="{EAC5235F-6D46-4D0F-97F6-33553C659A5E}"/>
                </a:ext>
              </a:extLst>
            </p:cNvPr>
            <p:cNvSpPr/>
            <p:nvPr/>
          </p:nvSpPr>
          <p:spPr>
            <a:xfrm>
              <a:off x="10100075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3" name="Cube 552">
              <a:extLst>
                <a:ext uri="{FF2B5EF4-FFF2-40B4-BE49-F238E27FC236}">
                  <a16:creationId xmlns:a16="http://schemas.microsoft.com/office/drawing/2014/main" id="{78BC93A3-36DF-4731-9148-664838AF1BD3}"/>
                </a:ext>
              </a:extLst>
            </p:cNvPr>
            <p:cNvSpPr/>
            <p:nvPr/>
          </p:nvSpPr>
          <p:spPr>
            <a:xfrm>
              <a:off x="10237030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4" name="Cube 553">
              <a:extLst>
                <a:ext uri="{FF2B5EF4-FFF2-40B4-BE49-F238E27FC236}">
                  <a16:creationId xmlns:a16="http://schemas.microsoft.com/office/drawing/2014/main" id="{BF4B267D-7C56-42C4-B11B-7EE17F2C7EDF}"/>
                </a:ext>
              </a:extLst>
            </p:cNvPr>
            <p:cNvSpPr/>
            <p:nvPr/>
          </p:nvSpPr>
          <p:spPr>
            <a:xfrm>
              <a:off x="10373985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5" name="Cube 554">
              <a:extLst>
                <a:ext uri="{FF2B5EF4-FFF2-40B4-BE49-F238E27FC236}">
                  <a16:creationId xmlns:a16="http://schemas.microsoft.com/office/drawing/2014/main" id="{7CDE4DAA-1892-45BF-825E-3B43A1C89567}"/>
                </a:ext>
              </a:extLst>
            </p:cNvPr>
            <p:cNvSpPr/>
            <p:nvPr/>
          </p:nvSpPr>
          <p:spPr>
            <a:xfrm>
              <a:off x="10510940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6" name="Cube 555">
              <a:extLst>
                <a:ext uri="{FF2B5EF4-FFF2-40B4-BE49-F238E27FC236}">
                  <a16:creationId xmlns:a16="http://schemas.microsoft.com/office/drawing/2014/main" id="{FD7B31B3-21A1-4714-9A51-B3E21658E1EC}"/>
                </a:ext>
              </a:extLst>
            </p:cNvPr>
            <p:cNvSpPr/>
            <p:nvPr/>
          </p:nvSpPr>
          <p:spPr>
            <a:xfrm>
              <a:off x="10647891" y="5531917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7" name="Cube 556">
              <a:extLst>
                <a:ext uri="{FF2B5EF4-FFF2-40B4-BE49-F238E27FC236}">
                  <a16:creationId xmlns:a16="http://schemas.microsoft.com/office/drawing/2014/main" id="{C310FE1C-EF43-4FB2-AAEE-9157E126AB31}"/>
                </a:ext>
              </a:extLst>
            </p:cNvPr>
            <p:cNvSpPr/>
            <p:nvPr/>
          </p:nvSpPr>
          <p:spPr>
            <a:xfrm>
              <a:off x="9415302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8" name="Cube 557">
              <a:extLst>
                <a:ext uri="{FF2B5EF4-FFF2-40B4-BE49-F238E27FC236}">
                  <a16:creationId xmlns:a16="http://schemas.microsoft.com/office/drawing/2014/main" id="{B2FDC4F2-045F-4A81-AD9D-719909050D18}"/>
                </a:ext>
              </a:extLst>
            </p:cNvPr>
            <p:cNvSpPr/>
            <p:nvPr/>
          </p:nvSpPr>
          <p:spPr>
            <a:xfrm>
              <a:off x="9552257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9" name="Cube 558">
              <a:extLst>
                <a:ext uri="{FF2B5EF4-FFF2-40B4-BE49-F238E27FC236}">
                  <a16:creationId xmlns:a16="http://schemas.microsoft.com/office/drawing/2014/main" id="{F0402516-E4A8-4ADE-B46F-82DC42F7F2E6}"/>
                </a:ext>
              </a:extLst>
            </p:cNvPr>
            <p:cNvSpPr/>
            <p:nvPr/>
          </p:nvSpPr>
          <p:spPr>
            <a:xfrm>
              <a:off x="9689211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0" name="Cube 559">
              <a:extLst>
                <a:ext uri="{FF2B5EF4-FFF2-40B4-BE49-F238E27FC236}">
                  <a16:creationId xmlns:a16="http://schemas.microsoft.com/office/drawing/2014/main" id="{129A2A4B-E4FC-478A-9470-321E08320A84}"/>
                </a:ext>
              </a:extLst>
            </p:cNvPr>
            <p:cNvSpPr/>
            <p:nvPr/>
          </p:nvSpPr>
          <p:spPr>
            <a:xfrm>
              <a:off x="9826166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1" name="Cube 560">
              <a:extLst>
                <a:ext uri="{FF2B5EF4-FFF2-40B4-BE49-F238E27FC236}">
                  <a16:creationId xmlns:a16="http://schemas.microsoft.com/office/drawing/2014/main" id="{97051F82-6B3D-4B7E-8D56-89D53CBA7130}"/>
                </a:ext>
              </a:extLst>
            </p:cNvPr>
            <p:cNvSpPr/>
            <p:nvPr/>
          </p:nvSpPr>
          <p:spPr>
            <a:xfrm>
              <a:off x="9963121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2" name="Cube 561">
              <a:extLst>
                <a:ext uri="{FF2B5EF4-FFF2-40B4-BE49-F238E27FC236}">
                  <a16:creationId xmlns:a16="http://schemas.microsoft.com/office/drawing/2014/main" id="{924F6AB3-87BE-4FF3-974D-1AE4C8E611FA}"/>
                </a:ext>
              </a:extLst>
            </p:cNvPr>
            <p:cNvSpPr/>
            <p:nvPr/>
          </p:nvSpPr>
          <p:spPr>
            <a:xfrm>
              <a:off x="10100075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3" name="Cube 562">
              <a:extLst>
                <a:ext uri="{FF2B5EF4-FFF2-40B4-BE49-F238E27FC236}">
                  <a16:creationId xmlns:a16="http://schemas.microsoft.com/office/drawing/2014/main" id="{264307C6-C644-4C4C-BAAD-CE11DCFF036C}"/>
                </a:ext>
              </a:extLst>
            </p:cNvPr>
            <p:cNvSpPr/>
            <p:nvPr/>
          </p:nvSpPr>
          <p:spPr>
            <a:xfrm>
              <a:off x="10237030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4" name="Cube 563">
              <a:extLst>
                <a:ext uri="{FF2B5EF4-FFF2-40B4-BE49-F238E27FC236}">
                  <a16:creationId xmlns:a16="http://schemas.microsoft.com/office/drawing/2014/main" id="{074D1085-3A32-42A8-9678-C47B7DD57D4C}"/>
                </a:ext>
              </a:extLst>
            </p:cNvPr>
            <p:cNvSpPr/>
            <p:nvPr/>
          </p:nvSpPr>
          <p:spPr>
            <a:xfrm>
              <a:off x="10373985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5" name="Cube 564">
              <a:extLst>
                <a:ext uri="{FF2B5EF4-FFF2-40B4-BE49-F238E27FC236}">
                  <a16:creationId xmlns:a16="http://schemas.microsoft.com/office/drawing/2014/main" id="{314C5293-0BEB-4EDE-9199-7203FED5C40A}"/>
                </a:ext>
              </a:extLst>
            </p:cNvPr>
            <p:cNvSpPr/>
            <p:nvPr/>
          </p:nvSpPr>
          <p:spPr>
            <a:xfrm>
              <a:off x="10510940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6" name="Cube 565">
              <a:extLst>
                <a:ext uri="{FF2B5EF4-FFF2-40B4-BE49-F238E27FC236}">
                  <a16:creationId xmlns:a16="http://schemas.microsoft.com/office/drawing/2014/main" id="{A642B4A5-C032-4F52-8EF0-FE8AA1651DB4}"/>
                </a:ext>
              </a:extLst>
            </p:cNvPr>
            <p:cNvSpPr/>
            <p:nvPr/>
          </p:nvSpPr>
          <p:spPr>
            <a:xfrm>
              <a:off x="10647891" y="541748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7" name="Cube 566">
              <a:extLst>
                <a:ext uri="{FF2B5EF4-FFF2-40B4-BE49-F238E27FC236}">
                  <a16:creationId xmlns:a16="http://schemas.microsoft.com/office/drawing/2014/main" id="{E88544D4-37B5-4913-B69F-E6EE35806672}"/>
                </a:ext>
              </a:extLst>
            </p:cNvPr>
            <p:cNvSpPr/>
            <p:nvPr/>
          </p:nvSpPr>
          <p:spPr>
            <a:xfrm>
              <a:off x="9415302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8" name="Cube 567">
              <a:extLst>
                <a:ext uri="{FF2B5EF4-FFF2-40B4-BE49-F238E27FC236}">
                  <a16:creationId xmlns:a16="http://schemas.microsoft.com/office/drawing/2014/main" id="{840FC0BF-1F9F-4448-A612-81C593688D9B}"/>
                </a:ext>
              </a:extLst>
            </p:cNvPr>
            <p:cNvSpPr/>
            <p:nvPr/>
          </p:nvSpPr>
          <p:spPr>
            <a:xfrm>
              <a:off x="9552257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69" name="Cube 568">
              <a:extLst>
                <a:ext uri="{FF2B5EF4-FFF2-40B4-BE49-F238E27FC236}">
                  <a16:creationId xmlns:a16="http://schemas.microsoft.com/office/drawing/2014/main" id="{76256E0A-CF93-4080-97D5-8C73D10643D8}"/>
                </a:ext>
              </a:extLst>
            </p:cNvPr>
            <p:cNvSpPr/>
            <p:nvPr/>
          </p:nvSpPr>
          <p:spPr>
            <a:xfrm>
              <a:off x="9689211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0" name="Cube 569">
              <a:extLst>
                <a:ext uri="{FF2B5EF4-FFF2-40B4-BE49-F238E27FC236}">
                  <a16:creationId xmlns:a16="http://schemas.microsoft.com/office/drawing/2014/main" id="{8025A375-37B5-493B-AE53-92D5BDCE71A1}"/>
                </a:ext>
              </a:extLst>
            </p:cNvPr>
            <p:cNvSpPr/>
            <p:nvPr/>
          </p:nvSpPr>
          <p:spPr>
            <a:xfrm>
              <a:off x="9826166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1" name="Cube 570">
              <a:extLst>
                <a:ext uri="{FF2B5EF4-FFF2-40B4-BE49-F238E27FC236}">
                  <a16:creationId xmlns:a16="http://schemas.microsoft.com/office/drawing/2014/main" id="{61F77BAC-FE7F-45C3-9086-A075D8446D0A}"/>
                </a:ext>
              </a:extLst>
            </p:cNvPr>
            <p:cNvSpPr/>
            <p:nvPr/>
          </p:nvSpPr>
          <p:spPr>
            <a:xfrm>
              <a:off x="9963121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2" name="Cube 571">
              <a:extLst>
                <a:ext uri="{FF2B5EF4-FFF2-40B4-BE49-F238E27FC236}">
                  <a16:creationId xmlns:a16="http://schemas.microsoft.com/office/drawing/2014/main" id="{B863CBBC-A3EA-40C5-ADFF-E23F7999B821}"/>
                </a:ext>
              </a:extLst>
            </p:cNvPr>
            <p:cNvSpPr/>
            <p:nvPr/>
          </p:nvSpPr>
          <p:spPr>
            <a:xfrm>
              <a:off x="10100075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3" name="Cube 572">
              <a:extLst>
                <a:ext uri="{FF2B5EF4-FFF2-40B4-BE49-F238E27FC236}">
                  <a16:creationId xmlns:a16="http://schemas.microsoft.com/office/drawing/2014/main" id="{3F72A1E5-A2D8-4357-9989-2F8FAC849642}"/>
                </a:ext>
              </a:extLst>
            </p:cNvPr>
            <p:cNvSpPr/>
            <p:nvPr/>
          </p:nvSpPr>
          <p:spPr>
            <a:xfrm>
              <a:off x="10237030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4" name="Cube 573">
              <a:extLst>
                <a:ext uri="{FF2B5EF4-FFF2-40B4-BE49-F238E27FC236}">
                  <a16:creationId xmlns:a16="http://schemas.microsoft.com/office/drawing/2014/main" id="{ABECEF08-DA20-4043-8EC2-CE13AEFAE620}"/>
                </a:ext>
              </a:extLst>
            </p:cNvPr>
            <p:cNvSpPr/>
            <p:nvPr/>
          </p:nvSpPr>
          <p:spPr>
            <a:xfrm>
              <a:off x="10373985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5" name="Cube 574">
              <a:extLst>
                <a:ext uri="{FF2B5EF4-FFF2-40B4-BE49-F238E27FC236}">
                  <a16:creationId xmlns:a16="http://schemas.microsoft.com/office/drawing/2014/main" id="{BA457B58-4B58-4B00-9B87-B94EDCD55F21}"/>
                </a:ext>
              </a:extLst>
            </p:cNvPr>
            <p:cNvSpPr/>
            <p:nvPr/>
          </p:nvSpPr>
          <p:spPr>
            <a:xfrm>
              <a:off x="10510940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6" name="Cube 575">
              <a:extLst>
                <a:ext uri="{FF2B5EF4-FFF2-40B4-BE49-F238E27FC236}">
                  <a16:creationId xmlns:a16="http://schemas.microsoft.com/office/drawing/2014/main" id="{BCFE443B-D434-4790-94C4-0E85AA27F367}"/>
                </a:ext>
              </a:extLst>
            </p:cNvPr>
            <p:cNvSpPr/>
            <p:nvPr/>
          </p:nvSpPr>
          <p:spPr>
            <a:xfrm>
              <a:off x="10647891" y="5303056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7" name="Cube 576">
              <a:extLst>
                <a:ext uri="{FF2B5EF4-FFF2-40B4-BE49-F238E27FC236}">
                  <a16:creationId xmlns:a16="http://schemas.microsoft.com/office/drawing/2014/main" id="{560F610E-1F96-4C69-A6E5-4CE70D4FF0C3}"/>
                </a:ext>
              </a:extLst>
            </p:cNvPr>
            <p:cNvSpPr/>
            <p:nvPr/>
          </p:nvSpPr>
          <p:spPr>
            <a:xfrm>
              <a:off x="9415302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8" name="Cube 577">
              <a:extLst>
                <a:ext uri="{FF2B5EF4-FFF2-40B4-BE49-F238E27FC236}">
                  <a16:creationId xmlns:a16="http://schemas.microsoft.com/office/drawing/2014/main" id="{CF2D3434-97A2-4D0D-82B8-8D3B5B8260EB}"/>
                </a:ext>
              </a:extLst>
            </p:cNvPr>
            <p:cNvSpPr/>
            <p:nvPr/>
          </p:nvSpPr>
          <p:spPr>
            <a:xfrm>
              <a:off x="9552257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9" name="Cube 578">
              <a:extLst>
                <a:ext uri="{FF2B5EF4-FFF2-40B4-BE49-F238E27FC236}">
                  <a16:creationId xmlns:a16="http://schemas.microsoft.com/office/drawing/2014/main" id="{0512386B-1E59-4331-AA27-0433D1C16079}"/>
                </a:ext>
              </a:extLst>
            </p:cNvPr>
            <p:cNvSpPr/>
            <p:nvPr/>
          </p:nvSpPr>
          <p:spPr>
            <a:xfrm>
              <a:off x="9689211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0" name="Cube 579">
              <a:extLst>
                <a:ext uri="{FF2B5EF4-FFF2-40B4-BE49-F238E27FC236}">
                  <a16:creationId xmlns:a16="http://schemas.microsoft.com/office/drawing/2014/main" id="{776C9E6D-9B7B-4F54-96D1-872C4D5FAD0D}"/>
                </a:ext>
              </a:extLst>
            </p:cNvPr>
            <p:cNvSpPr/>
            <p:nvPr/>
          </p:nvSpPr>
          <p:spPr>
            <a:xfrm>
              <a:off x="9826166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1" name="Cube 580">
              <a:extLst>
                <a:ext uri="{FF2B5EF4-FFF2-40B4-BE49-F238E27FC236}">
                  <a16:creationId xmlns:a16="http://schemas.microsoft.com/office/drawing/2014/main" id="{BCF44C75-81A6-439C-91CF-23CB0ADF1464}"/>
                </a:ext>
              </a:extLst>
            </p:cNvPr>
            <p:cNvSpPr/>
            <p:nvPr/>
          </p:nvSpPr>
          <p:spPr>
            <a:xfrm>
              <a:off x="9963121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2" name="Cube 581">
              <a:extLst>
                <a:ext uri="{FF2B5EF4-FFF2-40B4-BE49-F238E27FC236}">
                  <a16:creationId xmlns:a16="http://schemas.microsoft.com/office/drawing/2014/main" id="{DB92AD0B-267C-42B8-9B44-0ED425AE2758}"/>
                </a:ext>
              </a:extLst>
            </p:cNvPr>
            <p:cNvSpPr/>
            <p:nvPr/>
          </p:nvSpPr>
          <p:spPr>
            <a:xfrm>
              <a:off x="10100075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3" name="Cube 582">
              <a:extLst>
                <a:ext uri="{FF2B5EF4-FFF2-40B4-BE49-F238E27FC236}">
                  <a16:creationId xmlns:a16="http://schemas.microsoft.com/office/drawing/2014/main" id="{FD5588B3-FCD1-45A8-BBE9-A31B4E045FD7}"/>
                </a:ext>
              </a:extLst>
            </p:cNvPr>
            <p:cNvSpPr/>
            <p:nvPr/>
          </p:nvSpPr>
          <p:spPr>
            <a:xfrm>
              <a:off x="10237030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4" name="Cube 583">
              <a:extLst>
                <a:ext uri="{FF2B5EF4-FFF2-40B4-BE49-F238E27FC236}">
                  <a16:creationId xmlns:a16="http://schemas.microsoft.com/office/drawing/2014/main" id="{F997F84B-9E9A-4312-BF29-0A58722AC68E}"/>
                </a:ext>
              </a:extLst>
            </p:cNvPr>
            <p:cNvSpPr/>
            <p:nvPr/>
          </p:nvSpPr>
          <p:spPr>
            <a:xfrm>
              <a:off x="10373985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5" name="Cube 584">
              <a:extLst>
                <a:ext uri="{FF2B5EF4-FFF2-40B4-BE49-F238E27FC236}">
                  <a16:creationId xmlns:a16="http://schemas.microsoft.com/office/drawing/2014/main" id="{AF1B0F42-7C5D-455D-B6FE-308D40FD56DB}"/>
                </a:ext>
              </a:extLst>
            </p:cNvPr>
            <p:cNvSpPr/>
            <p:nvPr/>
          </p:nvSpPr>
          <p:spPr>
            <a:xfrm>
              <a:off x="10510940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6" name="Cube 585">
              <a:extLst>
                <a:ext uri="{FF2B5EF4-FFF2-40B4-BE49-F238E27FC236}">
                  <a16:creationId xmlns:a16="http://schemas.microsoft.com/office/drawing/2014/main" id="{5C6BC9F8-CFEE-4FEA-B2E1-24A474BD1370}"/>
                </a:ext>
              </a:extLst>
            </p:cNvPr>
            <p:cNvSpPr/>
            <p:nvPr/>
          </p:nvSpPr>
          <p:spPr>
            <a:xfrm>
              <a:off x="10647891" y="5188625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7" name="Cube 586">
              <a:extLst>
                <a:ext uri="{FF2B5EF4-FFF2-40B4-BE49-F238E27FC236}">
                  <a16:creationId xmlns:a16="http://schemas.microsoft.com/office/drawing/2014/main" id="{AD5DCFD9-DD0D-489A-9957-9EF6556C4B49}"/>
                </a:ext>
              </a:extLst>
            </p:cNvPr>
            <p:cNvSpPr/>
            <p:nvPr/>
          </p:nvSpPr>
          <p:spPr>
            <a:xfrm>
              <a:off x="9415302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8" name="Cube 587">
              <a:extLst>
                <a:ext uri="{FF2B5EF4-FFF2-40B4-BE49-F238E27FC236}">
                  <a16:creationId xmlns:a16="http://schemas.microsoft.com/office/drawing/2014/main" id="{972328BE-F73B-4182-B762-EEFAE1077151}"/>
                </a:ext>
              </a:extLst>
            </p:cNvPr>
            <p:cNvSpPr/>
            <p:nvPr/>
          </p:nvSpPr>
          <p:spPr>
            <a:xfrm>
              <a:off x="9552257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9" name="Cube 588">
              <a:extLst>
                <a:ext uri="{FF2B5EF4-FFF2-40B4-BE49-F238E27FC236}">
                  <a16:creationId xmlns:a16="http://schemas.microsoft.com/office/drawing/2014/main" id="{344918C8-1C9A-4217-BEAA-D1AA0C55EF1E}"/>
                </a:ext>
              </a:extLst>
            </p:cNvPr>
            <p:cNvSpPr/>
            <p:nvPr/>
          </p:nvSpPr>
          <p:spPr>
            <a:xfrm>
              <a:off x="9689211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0" name="Cube 589">
              <a:extLst>
                <a:ext uri="{FF2B5EF4-FFF2-40B4-BE49-F238E27FC236}">
                  <a16:creationId xmlns:a16="http://schemas.microsoft.com/office/drawing/2014/main" id="{D4C39618-BABC-48CB-A4C4-1517AA52B2A7}"/>
                </a:ext>
              </a:extLst>
            </p:cNvPr>
            <p:cNvSpPr/>
            <p:nvPr/>
          </p:nvSpPr>
          <p:spPr>
            <a:xfrm>
              <a:off x="9826166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1" name="Cube 590">
              <a:extLst>
                <a:ext uri="{FF2B5EF4-FFF2-40B4-BE49-F238E27FC236}">
                  <a16:creationId xmlns:a16="http://schemas.microsoft.com/office/drawing/2014/main" id="{BED39619-A37C-4F36-BA30-697E883AB709}"/>
                </a:ext>
              </a:extLst>
            </p:cNvPr>
            <p:cNvSpPr/>
            <p:nvPr/>
          </p:nvSpPr>
          <p:spPr>
            <a:xfrm>
              <a:off x="9963121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2" name="Cube 591">
              <a:extLst>
                <a:ext uri="{FF2B5EF4-FFF2-40B4-BE49-F238E27FC236}">
                  <a16:creationId xmlns:a16="http://schemas.microsoft.com/office/drawing/2014/main" id="{5DC94A78-D245-46A4-AC2F-B57B6B73C095}"/>
                </a:ext>
              </a:extLst>
            </p:cNvPr>
            <p:cNvSpPr/>
            <p:nvPr/>
          </p:nvSpPr>
          <p:spPr>
            <a:xfrm>
              <a:off x="10100075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3" name="Cube 592">
              <a:extLst>
                <a:ext uri="{FF2B5EF4-FFF2-40B4-BE49-F238E27FC236}">
                  <a16:creationId xmlns:a16="http://schemas.microsoft.com/office/drawing/2014/main" id="{9C93F852-57B1-4F4C-B239-38F694226750}"/>
                </a:ext>
              </a:extLst>
            </p:cNvPr>
            <p:cNvSpPr/>
            <p:nvPr/>
          </p:nvSpPr>
          <p:spPr>
            <a:xfrm>
              <a:off x="10237030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4" name="Cube 593">
              <a:extLst>
                <a:ext uri="{FF2B5EF4-FFF2-40B4-BE49-F238E27FC236}">
                  <a16:creationId xmlns:a16="http://schemas.microsoft.com/office/drawing/2014/main" id="{A57EC5F9-DEE1-445E-A99B-ADA6406886CF}"/>
                </a:ext>
              </a:extLst>
            </p:cNvPr>
            <p:cNvSpPr/>
            <p:nvPr/>
          </p:nvSpPr>
          <p:spPr>
            <a:xfrm>
              <a:off x="10373985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5" name="Cube 594">
              <a:extLst>
                <a:ext uri="{FF2B5EF4-FFF2-40B4-BE49-F238E27FC236}">
                  <a16:creationId xmlns:a16="http://schemas.microsoft.com/office/drawing/2014/main" id="{B27C9F82-9323-4AE2-93B8-3FEA84645018}"/>
                </a:ext>
              </a:extLst>
            </p:cNvPr>
            <p:cNvSpPr/>
            <p:nvPr/>
          </p:nvSpPr>
          <p:spPr>
            <a:xfrm>
              <a:off x="10510940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6" name="Cube 595">
              <a:extLst>
                <a:ext uri="{FF2B5EF4-FFF2-40B4-BE49-F238E27FC236}">
                  <a16:creationId xmlns:a16="http://schemas.microsoft.com/office/drawing/2014/main" id="{9E2C1CF1-302A-4EE4-A071-81D82DE54CDF}"/>
                </a:ext>
              </a:extLst>
            </p:cNvPr>
            <p:cNvSpPr/>
            <p:nvPr/>
          </p:nvSpPr>
          <p:spPr>
            <a:xfrm>
              <a:off x="10647891" y="507419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7" name="Cube 596">
              <a:extLst>
                <a:ext uri="{FF2B5EF4-FFF2-40B4-BE49-F238E27FC236}">
                  <a16:creationId xmlns:a16="http://schemas.microsoft.com/office/drawing/2014/main" id="{E2DE1562-FCCE-4D24-AD0D-5DEDA818A7F7}"/>
                </a:ext>
              </a:extLst>
            </p:cNvPr>
            <p:cNvSpPr/>
            <p:nvPr/>
          </p:nvSpPr>
          <p:spPr>
            <a:xfrm>
              <a:off x="9415302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8" name="Cube 597">
              <a:extLst>
                <a:ext uri="{FF2B5EF4-FFF2-40B4-BE49-F238E27FC236}">
                  <a16:creationId xmlns:a16="http://schemas.microsoft.com/office/drawing/2014/main" id="{F6D108D4-B0D1-4BCA-844D-FDC716F19C8F}"/>
                </a:ext>
              </a:extLst>
            </p:cNvPr>
            <p:cNvSpPr/>
            <p:nvPr/>
          </p:nvSpPr>
          <p:spPr>
            <a:xfrm>
              <a:off x="9552257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9" name="Cube 598">
              <a:extLst>
                <a:ext uri="{FF2B5EF4-FFF2-40B4-BE49-F238E27FC236}">
                  <a16:creationId xmlns:a16="http://schemas.microsoft.com/office/drawing/2014/main" id="{A2D44C53-7F82-4ACF-8C9A-458A544ACF4C}"/>
                </a:ext>
              </a:extLst>
            </p:cNvPr>
            <p:cNvSpPr/>
            <p:nvPr/>
          </p:nvSpPr>
          <p:spPr>
            <a:xfrm>
              <a:off x="9689211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0" name="Cube 599">
              <a:extLst>
                <a:ext uri="{FF2B5EF4-FFF2-40B4-BE49-F238E27FC236}">
                  <a16:creationId xmlns:a16="http://schemas.microsoft.com/office/drawing/2014/main" id="{CA5F1118-96B2-4B0D-9309-EBBA8597CBB6}"/>
                </a:ext>
              </a:extLst>
            </p:cNvPr>
            <p:cNvSpPr/>
            <p:nvPr/>
          </p:nvSpPr>
          <p:spPr>
            <a:xfrm>
              <a:off x="9826166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1" name="Cube 600">
              <a:extLst>
                <a:ext uri="{FF2B5EF4-FFF2-40B4-BE49-F238E27FC236}">
                  <a16:creationId xmlns:a16="http://schemas.microsoft.com/office/drawing/2014/main" id="{10A6F057-2A8C-4B5F-98C3-71C1BD10B65A}"/>
                </a:ext>
              </a:extLst>
            </p:cNvPr>
            <p:cNvSpPr/>
            <p:nvPr/>
          </p:nvSpPr>
          <p:spPr>
            <a:xfrm>
              <a:off x="9963121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2" name="Cube 601">
              <a:extLst>
                <a:ext uri="{FF2B5EF4-FFF2-40B4-BE49-F238E27FC236}">
                  <a16:creationId xmlns:a16="http://schemas.microsoft.com/office/drawing/2014/main" id="{FF73320E-1225-4230-B75A-BF6E193FFB44}"/>
                </a:ext>
              </a:extLst>
            </p:cNvPr>
            <p:cNvSpPr/>
            <p:nvPr/>
          </p:nvSpPr>
          <p:spPr>
            <a:xfrm>
              <a:off x="10100075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3" name="Cube 602">
              <a:extLst>
                <a:ext uri="{FF2B5EF4-FFF2-40B4-BE49-F238E27FC236}">
                  <a16:creationId xmlns:a16="http://schemas.microsoft.com/office/drawing/2014/main" id="{45B32E33-EC79-4BF8-B3F5-9866A223EC57}"/>
                </a:ext>
              </a:extLst>
            </p:cNvPr>
            <p:cNvSpPr/>
            <p:nvPr/>
          </p:nvSpPr>
          <p:spPr>
            <a:xfrm>
              <a:off x="10237030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4" name="Cube 603">
              <a:extLst>
                <a:ext uri="{FF2B5EF4-FFF2-40B4-BE49-F238E27FC236}">
                  <a16:creationId xmlns:a16="http://schemas.microsoft.com/office/drawing/2014/main" id="{BBC20FB0-0402-479C-B801-8B3FDCED8211}"/>
                </a:ext>
              </a:extLst>
            </p:cNvPr>
            <p:cNvSpPr/>
            <p:nvPr/>
          </p:nvSpPr>
          <p:spPr>
            <a:xfrm>
              <a:off x="10373985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5" name="Cube 604">
              <a:extLst>
                <a:ext uri="{FF2B5EF4-FFF2-40B4-BE49-F238E27FC236}">
                  <a16:creationId xmlns:a16="http://schemas.microsoft.com/office/drawing/2014/main" id="{6189AAB4-FEA2-4976-B153-B64C922EF266}"/>
                </a:ext>
              </a:extLst>
            </p:cNvPr>
            <p:cNvSpPr/>
            <p:nvPr/>
          </p:nvSpPr>
          <p:spPr>
            <a:xfrm>
              <a:off x="10510940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6" name="Cube 605">
              <a:extLst>
                <a:ext uri="{FF2B5EF4-FFF2-40B4-BE49-F238E27FC236}">
                  <a16:creationId xmlns:a16="http://schemas.microsoft.com/office/drawing/2014/main" id="{E5458DE3-AE6A-4A78-B5A0-CD747579DAFD}"/>
                </a:ext>
              </a:extLst>
            </p:cNvPr>
            <p:cNvSpPr/>
            <p:nvPr/>
          </p:nvSpPr>
          <p:spPr>
            <a:xfrm>
              <a:off x="10647891" y="4959764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7" name="Cube 606">
              <a:extLst>
                <a:ext uri="{FF2B5EF4-FFF2-40B4-BE49-F238E27FC236}">
                  <a16:creationId xmlns:a16="http://schemas.microsoft.com/office/drawing/2014/main" id="{781D85D6-3FCA-465E-92E8-F8ADAA6084F1}"/>
                </a:ext>
              </a:extLst>
            </p:cNvPr>
            <p:cNvSpPr/>
            <p:nvPr/>
          </p:nvSpPr>
          <p:spPr>
            <a:xfrm>
              <a:off x="9415302" y="484533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8" name="Cube 607">
              <a:extLst>
                <a:ext uri="{FF2B5EF4-FFF2-40B4-BE49-F238E27FC236}">
                  <a16:creationId xmlns:a16="http://schemas.microsoft.com/office/drawing/2014/main" id="{2686AFEB-FCE4-4F12-A4A5-1AFB6D594F2A}"/>
                </a:ext>
              </a:extLst>
            </p:cNvPr>
            <p:cNvSpPr/>
            <p:nvPr/>
          </p:nvSpPr>
          <p:spPr>
            <a:xfrm>
              <a:off x="9552257" y="484533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9" name="Cube 608">
              <a:extLst>
                <a:ext uri="{FF2B5EF4-FFF2-40B4-BE49-F238E27FC236}">
                  <a16:creationId xmlns:a16="http://schemas.microsoft.com/office/drawing/2014/main" id="{18D3D67C-65F4-4FB6-9CF7-5CD4A00BBF3E}"/>
                </a:ext>
              </a:extLst>
            </p:cNvPr>
            <p:cNvSpPr/>
            <p:nvPr/>
          </p:nvSpPr>
          <p:spPr>
            <a:xfrm>
              <a:off x="9689211" y="484533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0" name="Cube 609">
              <a:extLst>
                <a:ext uri="{FF2B5EF4-FFF2-40B4-BE49-F238E27FC236}">
                  <a16:creationId xmlns:a16="http://schemas.microsoft.com/office/drawing/2014/main" id="{39EAC8BA-4D33-45D4-9806-F1C7F84E9DAC}"/>
                </a:ext>
              </a:extLst>
            </p:cNvPr>
            <p:cNvSpPr/>
            <p:nvPr/>
          </p:nvSpPr>
          <p:spPr>
            <a:xfrm>
              <a:off x="9826166" y="484533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1" name="Cube 610">
              <a:extLst>
                <a:ext uri="{FF2B5EF4-FFF2-40B4-BE49-F238E27FC236}">
                  <a16:creationId xmlns:a16="http://schemas.microsoft.com/office/drawing/2014/main" id="{AE5AC72F-F8AF-49F5-A560-AA1AC1E8C5A6}"/>
                </a:ext>
              </a:extLst>
            </p:cNvPr>
            <p:cNvSpPr/>
            <p:nvPr/>
          </p:nvSpPr>
          <p:spPr>
            <a:xfrm>
              <a:off x="9963121" y="4845333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2" name="Cube 611">
              <a:extLst>
                <a:ext uri="{FF2B5EF4-FFF2-40B4-BE49-F238E27FC236}">
                  <a16:creationId xmlns:a16="http://schemas.microsoft.com/office/drawing/2014/main" id="{5CD4D2E4-B132-45C5-9665-52EF9234F7D3}"/>
                </a:ext>
              </a:extLst>
            </p:cNvPr>
            <p:cNvSpPr/>
            <p:nvPr/>
          </p:nvSpPr>
          <p:spPr>
            <a:xfrm>
              <a:off x="10100075" y="484533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3" name="Cube 612">
              <a:extLst>
                <a:ext uri="{FF2B5EF4-FFF2-40B4-BE49-F238E27FC236}">
                  <a16:creationId xmlns:a16="http://schemas.microsoft.com/office/drawing/2014/main" id="{3DC82F96-1072-446B-8ED1-7553C24F375C}"/>
                </a:ext>
              </a:extLst>
            </p:cNvPr>
            <p:cNvSpPr/>
            <p:nvPr/>
          </p:nvSpPr>
          <p:spPr>
            <a:xfrm>
              <a:off x="10237030" y="484533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4" name="Cube 613">
              <a:extLst>
                <a:ext uri="{FF2B5EF4-FFF2-40B4-BE49-F238E27FC236}">
                  <a16:creationId xmlns:a16="http://schemas.microsoft.com/office/drawing/2014/main" id="{7B3358EF-05FC-4C35-BA65-FEB9F7E18352}"/>
                </a:ext>
              </a:extLst>
            </p:cNvPr>
            <p:cNvSpPr/>
            <p:nvPr/>
          </p:nvSpPr>
          <p:spPr>
            <a:xfrm>
              <a:off x="10373985" y="484533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5" name="Cube 614">
              <a:extLst>
                <a:ext uri="{FF2B5EF4-FFF2-40B4-BE49-F238E27FC236}">
                  <a16:creationId xmlns:a16="http://schemas.microsoft.com/office/drawing/2014/main" id="{48DEA4C6-B12D-45F2-80D2-FEA6D9F64B2A}"/>
                </a:ext>
              </a:extLst>
            </p:cNvPr>
            <p:cNvSpPr/>
            <p:nvPr/>
          </p:nvSpPr>
          <p:spPr>
            <a:xfrm>
              <a:off x="10510940" y="484533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6" name="Cube 615">
              <a:extLst>
                <a:ext uri="{FF2B5EF4-FFF2-40B4-BE49-F238E27FC236}">
                  <a16:creationId xmlns:a16="http://schemas.microsoft.com/office/drawing/2014/main" id="{37D7EBBE-7D26-414C-B2C4-99AAF5DE117A}"/>
                </a:ext>
              </a:extLst>
            </p:cNvPr>
            <p:cNvSpPr/>
            <p:nvPr/>
          </p:nvSpPr>
          <p:spPr>
            <a:xfrm>
              <a:off x="10647891" y="4845333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7" name="Cube 616">
              <a:extLst>
                <a:ext uri="{FF2B5EF4-FFF2-40B4-BE49-F238E27FC236}">
                  <a16:creationId xmlns:a16="http://schemas.microsoft.com/office/drawing/2014/main" id="{029ACC75-D8F6-4D3B-A01C-99C32571BC5F}"/>
                </a:ext>
              </a:extLst>
            </p:cNvPr>
            <p:cNvSpPr/>
            <p:nvPr/>
          </p:nvSpPr>
          <p:spPr>
            <a:xfrm>
              <a:off x="9415302" y="473090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8" name="Cube 617">
              <a:extLst>
                <a:ext uri="{FF2B5EF4-FFF2-40B4-BE49-F238E27FC236}">
                  <a16:creationId xmlns:a16="http://schemas.microsoft.com/office/drawing/2014/main" id="{10E22BDC-C5BB-4FE3-895D-707937033076}"/>
                </a:ext>
              </a:extLst>
            </p:cNvPr>
            <p:cNvSpPr/>
            <p:nvPr/>
          </p:nvSpPr>
          <p:spPr>
            <a:xfrm>
              <a:off x="9552257" y="473090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9" name="Cube 618">
              <a:extLst>
                <a:ext uri="{FF2B5EF4-FFF2-40B4-BE49-F238E27FC236}">
                  <a16:creationId xmlns:a16="http://schemas.microsoft.com/office/drawing/2014/main" id="{D12F8ADA-42A1-4AF6-B122-646375A8BF91}"/>
                </a:ext>
              </a:extLst>
            </p:cNvPr>
            <p:cNvSpPr/>
            <p:nvPr/>
          </p:nvSpPr>
          <p:spPr>
            <a:xfrm>
              <a:off x="9689211" y="473090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0" name="Cube 619">
              <a:extLst>
                <a:ext uri="{FF2B5EF4-FFF2-40B4-BE49-F238E27FC236}">
                  <a16:creationId xmlns:a16="http://schemas.microsoft.com/office/drawing/2014/main" id="{DF35D8EF-FF94-49D9-B338-4B13C2064EBB}"/>
                </a:ext>
              </a:extLst>
            </p:cNvPr>
            <p:cNvSpPr/>
            <p:nvPr/>
          </p:nvSpPr>
          <p:spPr>
            <a:xfrm>
              <a:off x="9826166" y="473090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1" name="Cube 620">
              <a:extLst>
                <a:ext uri="{FF2B5EF4-FFF2-40B4-BE49-F238E27FC236}">
                  <a16:creationId xmlns:a16="http://schemas.microsoft.com/office/drawing/2014/main" id="{707E2C04-9355-45DC-8998-0F58642B5B97}"/>
                </a:ext>
              </a:extLst>
            </p:cNvPr>
            <p:cNvSpPr/>
            <p:nvPr/>
          </p:nvSpPr>
          <p:spPr>
            <a:xfrm>
              <a:off x="9963121" y="473090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2" name="Cube 621">
              <a:extLst>
                <a:ext uri="{FF2B5EF4-FFF2-40B4-BE49-F238E27FC236}">
                  <a16:creationId xmlns:a16="http://schemas.microsoft.com/office/drawing/2014/main" id="{986BB386-BB35-4DE7-ABF1-F5AD9DF94F9B}"/>
                </a:ext>
              </a:extLst>
            </p:cNvPr>
            <p:cNvSpPr/>
            <p:nvPr/>
          </p:nvSpPr>
          <p:spPr>
            <a:xfrm>
              <a:off x="10100075" y="473090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3" name="Cube 622">
              <a:extLst>
                <a:ext uri="{FF2B5EF4-FFF2-40B4-BE49-F238E27FC236}">
                  <a16:creationId xmlns:a16="http://schemas.microsoft.com/office/drawing/2014/main" id="{B4E73785-50BC-4D90-AE97-8C61941C56F9}"/>
                </a:ext>
              </a:extLst>
            </p:cNvPr>
            <p:cNvSpPr/>
            <p:nvPr/>
          </p:nvSpPr>
          <p:spPr>
            <a:xfrm>
              <a:off x="10237030" y="473090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4" name="Cube 623">
              <a:extLst>
                <a:ext uri="{FF2B5EF4-FFF2-40B4-BE49-F238E27FC236}">
                  <a16:creationId xmlns:a16="http://schemas.microsoft.com/office/drawing/2014/main" id="{3187DB8C-5082-4A2B-8981-BAE59A1275B3}"/>
                </a:ext>
              </a:extLst>
            </p:cNvPr>
            <p:cNvSpPr/>
            <p:nvPr/>
          </p:nvSpPr>
          <p:spPr>
            <a:xfrm>
              <a:off x="10373985" y="473090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5" name="Cube 624">
              <a:extLst>
                <a:ext uri="{FF2B5EF4-FFF2-40B4-BE49-F238E27FC236}">
                  <a16:creationId xmlns:a16="http://schemas.microsoft.com/office/drawing/2014/main" id="{970573AE-81E0-4A58-82EF-F16D6F15B942}"/>
                </a:ext>
              </a:extLst>
            </p:cNvPr>
            <p:cNvSpPr/>
            <p:nvPr/>
          </p:nvSpPr>
          <p:spPr>
            <a:xfrm>
              <a:off x="10510940" y="473090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6" name="Cube 625">
              <a:extLst>
                <a:ext uri="{FF2B5EF4-FFF2-40B4-BE49-F238E27FC236}">
                  <a16:creationId xmlns:a16="http://schemas.microsoft.com/office/drawing/2014/main" id="{8891CF2B-8108-4A1C-B8E2-7003F5C00508}"/>
                </a:ext>
              </a:extLst>
            </p:cNvPr>
            <p:cNvSpPr/>
            <p:nvPr/>
          </p:nvSpPr>
          <p:spPr>
            <a:xfrm>
              <a:off x="10647891" y="473090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7" name="Cube 626">
              <a:extLst>
                <a:ext uri="{FF2B5EF4-FFF2-40B4-BE49-F238E27FC236}">
                  <a16:creationId xmlns:a16="http://schemas.microsoft.com/office/drawing/2014/main" id="{35CFBE07-AA0C-473C-8532-3850DF73BF58}"/>
                </a:ext>
              </a:extLst>
            </p:cNvPr>
            <p:cNvSpPr/>
            <p:nvPr/>
          </p:nvSpPr>
          <p:spPr>
            <a:xfrm>
              <a:off x="9415302" y="461647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8" name="Cube 627">
              <a:extLst>
                <a:ext uri="{FF2B5EF4-FFF2-40B4-BE49-F238E27FC236}">
                  <a16:creationId xmlns:a16="http://schemas.microsoft.com/office/drawing/2014/main" id="{D5D2D0FF-3614-4693-86E9-3F7DE25412DD}"/>
                </a:ext>
              </a:extLst>
            </p:cNvPr>
            <p:cNvSpPr/>
            <p:nvPr/>
          </p:nvSpPr>
          <p:spPr>
            <a:xfrm>
              <a:off x="9552257" y="461647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29" name="Cube 628">
              <a:extLst>
                <a:ext uri="{FF2B5EF4-FFF2-40B4-BE49-F238E27FC236}">
                  <a16:creationId xmlns:a16="http://schemas.microsoft.com/office/drawing/2014/main" id="{9C6209F9-88B6-4221-B70E-EAB39BB2D75F}"/>
                </a:ext>
              </a:extLst>
            </p:cNvPr>
            <p:cNvSpPr/>
            <p:nvPr/>
          </p:nvSpPr>
          <p:spPr>
            <a:xfrm>
              <a:off x="9689211" y="461647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0" name="Cube 629">
              <a:extLst>
                <a:ext uri="{FF2B5EF4-FFF2-40B4-BE49-F238E27FC236}">
                  <a16:creationId xmlns:a16="http://schemas.microsoft.com/office/drawing/2014/main" id="{985BA333-F38E-4EC1-821B-4B3E8F50533C}"/>
                </a:ext>
              </a:extLst>
            </p:cNvPr>
            <p:cNvSpPr/>
            <p:nvPr/>
          </p:nvSpPr>
          <p:spPr>
            <a:xfrm>
              <a:off x="9826166" y="461647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1" name="Cube 630">
              <a:extLst>
                <a:ext uri="{FF2B5EF4-FFF2-40B4-BE49-F238E27FC236}">
                  <a16:creationId xmlns:a16="http://schemas.microsoft.com/office/drawing/2014/main" id="{903F5FD9-5BCF-43B2-A285-4E129A16A7CE}"/>
                </a:ext>
              </a:extLst>
            </p:cNvPr>
            <p:cNvSpPr/>
            <p:nvPr/>
          </p:nvSpPr>
          <p:spPr>
            <a:xfrm>
              <a:off x="9963121" y="4616472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2" name="Cube 631">
              <a:extLst>
                <a:ext uri="{FF2B5EF4-FFF2-40B4-BE49-F238E27FC236}">
                  <a16:creationId xmlns:a16="http://schemas.microsoft.com/office/drawing/2014/main" id="{4053F04B-4756-483B-84AF-DEA1F5BB9046}"/>
                </a:ext>
              </a:extLst>
            </p:cNvPr>
            <p:cNvSpPr/>
            <p:nvPr/>
          </p:nvSpPr>
          <p:spPr>
            <a:xfrm>
              <a:off x="10100075" y="461647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3" name="Cube 632">
              <a:extLst>
                <a:ext uri="{FF2B5EF4-FFF2-40B4-BE49-F238E27FC236}">
                  <a16:creationId xmlns:a16="http://schemas.microsoft.com/office/drawing/2014/main" id="{5A7F81AA-390C-4429-B89B-867C56222D98}"/>
                </a:ext>
              </a:extLst>
            </p:cNvPr>
            <p:cNvSpPr/>
            <p:nvPr/>
          </p:nvSpPr>
          <p:spPr>
            <a:xfrm>
              <a:off x="10237030" y="461647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4" name="Cube 633">
              <a:extLst>
                <a:ext uri="{FF2B5EF4-FFF2-40B4-BE49-F238E27FC236}">
                  <a16:creationId xmlns:a16="http://schemas.microsoft.com/office/drawing/2014/main" id="{4F759891-C0E5-4979-B77F-289994589BF7}"/>
                </a:ext>
              </a:extLst>
            </p:cNvPr>
            <p:cNvSpPr/>
            <p:nvPr/>
          </p:nvSpPr>
          <p:spPr>
            <a:xfrm>
              <a:off x="10373985" y="461647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5" name="Cube 634">
              <a:extLst>
                <a:ext uri="{FF2B5EF4-FFF2-40B4-BE49-F238E27FC236}">
                  <a16:creationId xmlns:a16="http://schemas.microsoft.com/office/drawing/2014/main" id="{4844EAEF-C118-414F-9A94-AE1D0BE88E8C}"/>
                </a:ext>
              </a:extLst>
            </p:cNvPr>
            <p:cNvSpPr/>
            <p:nvPr/>
          </p:nvSpPr>
          <p:spPr>
            <a:xfrm>
              <a:off x="10510940" y="461647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6" name="Cube 635">
              <a:extLst>
                <a:ext uri="{FF2B5EF4-FFF2-40B4-BE49-F238E27FC236}">
                  <a16:creationId xmlns:a16="http://schemas.microsoft.com/office/drawing/2014/main" id="{97CEE784-B463-43D9-AD46-B0E4DA9D7FB3}"/>
                </a:ext>
              </a:extLst>
            </p:cNvPr>
            <p:cNvSpPr/>
            <p:nvPr/>
          </p:nvSpPr>
          <p:spPr>
            <a:xfrm>
              <a:off x="10647891" y="4616472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7" name="Cube 636">
              <a:extLst>
                <a:ext uri="{FF2B5EF4-FFF2-40B4-BE49-F238E27FC236}">
                  <a16:creationId xmlns:a16="http://schemas.microsoft.com/office/drawing/2014/main" id="{1AE74AD3-8566-4FD3-B227-8C62EFDDC9AE}"/>
                </a:ext>
              </a:extLst>
            </p:cNvPr>
            <p:cNvSpPr/>
            <p:nvPr/>
          </p:nvSpPr>
          <p:spPr>
            <a:xfrm>
              <a:off x="9415302" y="450204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8" name="Cube 637">
              <a:extLst>
                <a:ext uri="{FF2B5EF4-FFF2-40B4-BE49-F238E27FC236}">
                  <a16:creationId xmlns:a16="http://schemas.microsoft.com/office/drawing/2014/main" id="{1ACB9143-B91C-4271-8C25-34B46D8BE701}"/>
                </a:ext>
              </a:extLst>
            </p:cNvPr>
            <p:cNvSpPr/>
            <p:nvPr/>
          </p:nvSpPr>
          <p:spPr>
            <a:xfrm>
              <a:off x="9552257" y="450204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9" name="Cube 638">
              <a:extLst>
                <a:ext uri="{FF2B5EF4-FFF2-40B4-BE49-F238E27FC236}">
                  <a16:creationId xmlns:a16="http://schemas.microsoft.com/office/drawing/2014/main" id="{48389625-EB09-4AD7-A33C-D28B39152E6D}"/>
                </a:ext>
              </a:extLst>
            </p:cNvPr>
            <p:cNvSpPr/>
            <p:nvPr/>
          </p:nvSpPr>
          <p:spPr>
            <a:xfrm>
              <a:off x="9689211" y="450204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A7B22BE9-C0DE-4E52-A0ED-19DB638A067A}"/>
                </a:ext>
              </a:extLst>
            </p:cNvPr>
            <p:cNvSpPr/>
            <p:nvPr/>
          </p:nvSpPr>
          <p:spPr>
            <a:xfrm>
              <a:off x="9826166" y="450204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1" name="Cube 640">
              <a:extLst>
                <a:ext uri="{FF2B5EF4-FFF2-40B4-BE49-F238E27FC236}">
                  <a16:creationId xmlns:a16="http://schemas.microsoft.com/office/drawing/2014/main" id="{57FAF05A-A1E6-45D5-A110-11245B49443F}"/>
                </a:ext>
              </a:extLst>
            </p:cNvPr>
            <p:cNvSpPr/>
            <p:nvPr/>
          </p:nvSpPr>
          <p:spPr>
            <a:xfrm>
              <a:off x="9963121" y="450204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2" name="Cube 641">
              <a:extLst>
                <a:ext uri="{FF2B5EF4-FFF2-40B4-BE49-F238E27FC236}">
                  <a16:creationId xmlns:a16="http://schemas.microsoft.com/office/drawing/2014/main" id="{FF8AC56A-18EF-413C-99CD-2EE33DF252F8}"/>
                </a:ext>
              </a:extLst>
            </p:cNvPr>
            <p:cNvSpPr/>
            <p:nvPr/>
          </p:nvSpPr>
          <p:spPr>
            <a:xfrm>
              <a:off x="10100075" y="450204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3" name="Cube 642">
              <a:extLst>
                <a:ext uri="{FF2B5EF4-FFF2-40B4-BE49-F238E27FC236}">
                  <a16:creationId xmlns:a16="http://schemas.microsoft.com/office/drawing/2014/main" id="{A1DC15BA-0518-4A79-B316-EB4BE25ABD98}"/>
                </a:ext>
              </a:extLst>
            </p:cNvPr>
            <p:cNvSpPr/>
            <p:nvPr/>
          </p:nvSpPr>
          <p:spPr>
            <a:xfrm>
              <a:off x="10237030" y="450204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4" name="Cube 643">
              <a:extLst>
                <a:ext uri="{FF2B5EF4-FFF2-40B4-BE49-F238E27FC236}">
                  <a16:creationId xmlns:a16="http://schemas.microsoft.com/office/drawing/2014/main" id="{BF2D9252-2200-4FEB-B919-66850ACFFA51}"/>
                </a:ext>
              </a:extLst>
            </p:cNvPr>
            <p:cNvSpPr/>
            <p:nvPr/>
          </p:nvSpPr>
          <p:spPr>
            <a:xfrm>
              <a:off x="10373985" y="450204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5" name="Cube 644">
              <a:extLst>
                <a:ext uri="{FF2B5EF4-FFF2-40B4-BE49-F238E27FC236}">
                  <a16:creationId xmlns:a16="http://schemas.microsoft.com/office/drawing/2014/main" id="{4712D0ED-DCAF-4E95-B789-4A2F34987389}"/>
                </a:ext>
              </a:extLst>
            </p:cNvPr>
            <p:cNvSpPr/>
            <p:nvPr/>
          </p:nvSpPr>
          <p:spPr>
            <a:xfrm>
              <a:off x="10510940" y="450204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6" name="Cube 645">
              <a:extLst>
                <a:ext uri="{FF2B5EF4-FFF2-40B4-BE49-F238E27FC236}">
                  <a16:creationId xmlns:a16="http://schemas.microsoft.com/office/drawing/2014/main" id="{2BCB1E00-3A71-4046-84AD-A109A0BB9074}"/>
                </a:ext>
              </a:extLst>
            </p:cNvPr>
            <p:cNvSpPr/>
            <p:nvPr/>
          </p:nvSpPr>
          <p:spPr>
            <a:xfrm>
              <a:off x="10647891" y="450204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7" name="Cube 646">
              <a:extLst>
                <a:ext uri="{FF2B5EF4-FFF2-40B4-BE49-F238E27FC236}">
                  <a16:creationId xmlns:a16="http://schemas.microsoft.com/office/drawing/2014/main" id="{8E66EC75-FA88-49BB-A423-52526B6F485F}"/>
                </a:ext>
              </a:extLst>
            </p:cNvPr>
            <p:cNvSpPr/>
            <p:nvPr/>
          </p:nvSpPr>
          <p:spPr>
            <a:xfrm>
              <a:off x="9415302" y="438761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8" name="Cube 647">
              <a:extLst>
                <a:ext uri="{FF2B5EF4-FFF2-40B4-BE49-F238E27FC236}">
                  <a16:creationId xmlns:a16="http://schemas.microsoft.com/office/drawing/2014/main" id="{F6500FE9-8D33-419E-8A0C-8A939A9CD88F}"/>
                </a:ext>
              </a:extLst>
            </p:cNvPr>
            <p:cNvSpPr/>
            <p:nvPr/>
          </p:nvSpPr>
          <p:spPr>
            <a:xfrm>
              <a:off x="9552257" y="438761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9" name="Cube 648">
              <a:extLst>
                <a:ext uri="{FF2B5EF4-FFF2-40B4-BE49-F238E27FC236}">
                  <a16:creationId xmlns:a16="http://schemas.microsoft.com/office/drawing/2014/main" id="{2B56F292-800E-4D29-AE2B-C5AD67EAF345}"/>
                </a:ext>
              </a:extLst>
            </p:cNvPr>
            <p:cNvSpPr/>
            <p:nvPr/>
          </p:nvSpPr>
          <p:spPr>
            <a:xfrm>
              <a:off x="9689211" y="438761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0" name="Cube 649">
              <a:extLst>
                <a:ext uri="{FF2B5EF4-FFF2-40B4-BE49-F238E27FC236}">
                  <a16:creationId xmlns:a16="http://schemas.microsoft.com/office/drawing/2014/main" id="{AA6165E6-CAF5-414B-B57C-0788A6B6AE4B}"/>
                </a:ext>
              </a:extLst>
            </p:cNvPr>
            <p:cNvSpPr/>
            <p:nvPr/>
          </p:nvSpPr>
          <p:spPr>
            <a:xfrm>
              <a:off x="9826166" y="438761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1" name="Cube 650">
              <a:extLst>
                <a:ext uri="{FF2B5EF4-FFF2-40B4-BE49-F238E27FC236}">
                  <a16:creationId xmlns:a16="http://schemas.microsoft.com/office/drawing/2014/main" id="{65EEF969-CF22-460D-BEE3-F45F8FDB5197}"/>
                </a:ext>
              </a:extLst>
            </p:cNvPr>
            <p:cNvSpPr/>
            <p:nvPr/>
          </p:nvSpPr>
          <p:spPr>
            <a:xfrm>
              <a:off x="9963121" y="4387611"/>
              <a:ext cx="142397" cy="137317"/>
            </a:xfrm>
            <a:prstGeom prst="cube">
              <a:avLst/>
            </a:prstGeom>
            <a:solidFill>
              <a:srgbClr val="4C4BA7"/>
            </a:solidFill>
            <a:ln w="3175">
              <a:solidFill>
                <a:srgbClr val="4C4B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2" name="Cube 651">
              <a:extLst>
                <a:ext uri="{FF2B5EF4-FFF2-40B4-BE49-F238E27FC236}">
                  <a16:creationId xmlns:a16="http://schemas.microsoft.com/office/drawing/2014/main" id="{1A0FCB90-5EAD-46A6-A86E-8D2AAF17EF55}"/>
                </a:ext>
              </a:extLst>
            </p:cNvPr>
            <p:cNvSpPr/>
            <p:nvPr/>
          </p:nvSpPr>
          <p:spPr>
            <a:xfrm>
              <a:off x="10100075" y="438761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3" name="Cube 652">
              <a:extLst>
                <a:ext uri="{FF2B5EF4-FFF2-40B4-BE49-F238E27FC236}">
                  <a16:creationId xmlns:a16="http://schemas.microsoft.com/office/drawing/2014/main" id="{C2FADDF4-0300-4E53-89DE-722A1B48C755}"/>
                </a:ext>
              </a:extLst>
            </p:cNvPr>
            <p:cNvSpPr/>
            <p:nvPr/>
          </p:nvSpPr>
          <p:spPr>
            <a:xfrm>
              <a:off x="10237030" y="438761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4" name="Cube 653">
              <a:extLst>
                <a:ext uri="{FF2B5EF4-FFF2-40B4-BE49-F238E27FC236}">
                  <a16:creationId xmlns:a16="http://schemas.microsoft.com/office/drawing/2014/main" id="{5EA17AE8-7159-4FD0-86CC-20A2F47D7035}"/>
                </a:ext>
              </a:extLst>
            </p:cNvPr>
            <p:cNvSpPr/>
            <p:nvPr/>
          </p:nvSpPr>
          <p:spPr>
            <a:xfrm>
              <a:off x="10373985" y="438761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5" name="Cube 654">
              <a:extLst>
                <a:ext uri="{FF2B5EF4-FFF2-40B4-BE49-F238E27FC236}">
                  <a16:creationId xmlns:a16="http://schemas.microsoft.com/office/drawing/2014/main" id="{2DEB0951-23F4-4C9D-9186-A9E6EABB0E48}"/>
                </a:ext>
              </a:extLst>
            </p:cNvPr>
            <p:cNvSpPr/>
            <p:nvPr/>
          </p:nvSpPr>
          <p:spPr>
            <a:xfrm>
              <a:off x="10510940" y="4387611"/>
              <a:ext cx="142397" cy="137317"/>
            </a:xfrm>
            <a:prstGeom prst="cub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6" name="Cube 655">
              <a:extLst>
                <a:ext uri="{FF2B5EF4-FFF2-40B4-BE49-F238E27FC236}">
                  <a16:creationId xmlns:a16="http://schemas.microsoft.com/office/drawing/2014/main" id="{04558893-DCA1-49DC-BAEB-CBAEAA7056AA}"/>
                </a:ext>
              </a:extLst>
            </p:cNvPr>
            <p:cNvSpPr/>
            <p:nvPr/>
          </p:nvSpPr>
          <p:spPr>
            <a:xfrm>
              <a:off x="10647891" y="4387611"/>
              <a:ext cx="142397" cy="137317"/>
            </a:xfrm>
            <a:prstGeom prst="cube">
              <a:avLst/>
            </a:prstGeom>
            <a:solidFill>
              <a:srgbClr val="FFC000"/>
            </a:solidFill>
            <a:ln w="31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657" name="Cube 656">
            <a:extLst>
              <a:ext uri="{FF2B5EF4-FFF2-40B4-BE49-F238E27FC236}">
                <a16:creationId xmlns:a16="http://schemas.microsoft.com/office/drawing/2014/main" id="{496296D0-444A-43FF-91BE-4EBED3EEF651}"/>
              </a:ext>
            </a:extLst>
          </p:cNvPr>
          <p:cNvSpPr/>
          <p:nvPr/>
        </p:nvSpPr>
        <p:spPr>
          <a:xfrm>
            <a:off x="8850809" y="5809724"/>
            <a:ext cx="201604" cy="201604"/>
          </a:xfrm>
          <a:prstGeom prst="cube">
            <a:avLst/>
          </a:prstGeom>
          <a:solidFill>
            <a:schemeClr val="accent5"/>
          </a:solidFill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0FC94E2C-8163-4E42-A721-866DE952487D}"/>
              </a:ext>
            </a:extLst>
          </p:cNvPr>
          <p:cNvSpPr txBox="1"/>
          <p:nvPr/>
        </p:nvSpPr>
        <p:spPr>
          <a:xfrm>
            <a:off x="9184388" y="5520835"/>
            <a:ext cx="270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Rapid Prediction via ML</a:t>
            </a:r>
          </a:p>
        </p:txBody>
      </p:sp>
      <p:sp>
        <p:nvSpPr>
          <p:cNvPr id="659" name="Cube 658">
            <a:extLst>
              <a:ext uri="{FF2B5EF4-FFF2-40B4-BE49-F238E27FC236}">
                <a16:creationId xmlns:a16="http://schemas.microsoft.com/office/drawing/2014/main" id="{91F02629-A13C-4BD0-8D99-2525475899C5}"/>
              </a:ext>
            </a:extLst>
          </p:cNvPr>
          <p:cNvSpPr/>
          <p:nvPr/>
        </p:nvSpPr>
        <p:spPr>
          <a:xfrm>
            <a:off x="693506" y="6031121"/>
            <a:ext cx="201604" cy="201604"/>
          </a:xfrm>
          <a:prstGeom prst="cube">
            <a:avLst/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74B023AC-B01D-4603-A314-D33230E672FB}"/>
              </a:ext>
            </a:extLst>
          </p:cNvPr>
          <p:cNvSpPr txBox="1"/>
          <p:nvPr/>
        </p:nvSpPr>
        <p:spPr>
          <a:xfrm>
            <a:off x="882305" y="5901835"/>
            <a:ext cx="270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Ideal Material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004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VAE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D4DDFE-082C-44C5-B7DD-60A838997EF1}"/>
              </a:ext>
            </a:extLst>
          </p:cNvPr>
          <p:cNvSpPr/>
          <p:nvPr/>
        </p:nvSpPr>
        <p:spPr>
          <a:xfrm>
            <a:off x="1905000" y="6523982"/>
            <a:ext cx="93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https://arxiv.org/abs/1804.03599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1E154-C56F-42FB-8FD7-EDD6D003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76732"/>
            <a:ext cx="8915400" cy="51363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57ACBB-1E9F-4515-910E-5931F31C8F6F}"/>
              </a:ext>
            </a:extLst>
          </p:cNvPr>
          <p:cNvSpPr/>
          <p:nvPr/>
        </p:nvSpPr>
        <p:spPr>
          <a:xfrm>
            <a:off x="3733800" y="5401698"/>
            <a:ext cx="5638800" cy="479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5E87B-BF33-4AC1-B080-01F81C9D1E26}"/>
              </a:ext>
            </a:extLst>
          </p:cNvPr>
          <p:cNvSpPr txBox="1"/>
          <p:nvPr/>
        </p:nvSpPr>
        <p:spPr>
          <a:xfrm>
            <a:off x="762000" y="5967792"/>
            <a:ext cx="2667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Loss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9AA63-A473-4585-84CE-DDA1063D7C88}"/>
              </a:ext>
            </a:extLst>
          </p:cNvPr>
          <p:cNvSpPr txBox="1"/>
          <p:nvPr/>
        </p:nvSpPr>
        <p:spPr>
          <a:xfrm>
            <a:off x="8549891" y="6030418"/>
            <a:ext cx="344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μ</a:t>
            </a:r>
            <a:r>
              <a:rPr lang="en-US" sz="2400" dirty="0"/>
              <a:t>, σ stay as close to N(0,1)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49561B5-5F2F-4521-BF38-C1772F44F7DE}"/>
              </a:ext>
            </a:extLst>
          </p:cNvPr>
          <p:cNvCxnSpPr/>
          <p:nvPr/>
        </p:nvCxnSpPr>
        <p:spPr>
          <a:xfrm rot="10800000" flipV="1">
            <a:off x="3886200" y="5967791"/>
            <a:ext cx="2019300" cy="278095"/>
          </a:xfrm>
          <a:prstGeom prst="bentConnector3">
            <a:avLst>
              <a:gd name="adj1" fmla="val -5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890019-B6D4-4D15-8D12-0A910E9D3A9D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077200" y="5966253"/>
            <a:ext cx="472691" cy="294998"/>
          </a:xfrm>
          <a:prstGeom prst="bentConnector3">
            <a:avLst>
              <a:gd name="adj1" fmla="val -17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9669E4-B7A2-4513-BF42-3A222BEC95EB}"/>
              </a:ext>
            </a:extLst>
          </p:cNvPr>
          <p:cNvSpPr txBox="1"/>
          <p:nvPr/>
        </p:nvSpPr>
        <p:spPr>
          <a:xfrm>
            <a:off x="7668509" y="3800603"/>
            <a:ext cx="425190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Kullback-Leibler</a:t>
            </a:r>
            <a:r>
              <a:rPr lang="en-US" sz="2400" dirty="0"/>
              <a:t> divergence </a:t>
            </a:r>
          </a:p>
          <a:p>
            <a:pPr algn="ctr"/>
            <a:r>
              <a:rPr lang="en-US" sz="2000" dirty="0"/>
              <a:t>Quantifies the difference between the two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2BC3-11C1-D811-8778-A7465CFD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45" y="47224"/>
            <a:ext cx="4608600" cy="997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2637E-BD0C-6EC3-F93D-EF48A8DD8A19}"/>
              </a:ext>
            </a:extLst>
          </p:cNvPr>
          <p:cNvSpPr txBox="1"/>
          <p:nvPr/>
        </p:nvSpPr>
        <p:spPr>
          <a:xfrm>
            <a:off x="9182100" y="4798655"/>
            <a:ext cx="312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Assume the distribution is Gaussian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E1C5A8D-9F8A-F10D-3E7D-A22D31F1FD87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8910878" y="5200298"/>
            <a:ext cx="318922" cy="22352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EB96EF-8353-43A3-2FC2-B69CEF26768D}"/>
                  </a:ext>
                </a:extLst>
              </p14:cNvPr>
              <p14:cNvContentPartPr/>
              <p14:nvPr/>
            </p14:nvContentPartPr>
            <p14:xfrm>
              <a:off x="325080" y="651600"/>
              <a:ext cx="11874240" cy="609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EB96EF-8353-43A3-2FC2-B69CEF2676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20" y="642240"/>
                <a:ext cx="11892960" cy="61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76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C7DFF-8314-9392-0256-F3CB84F59F2C}"/>
                  </a:ext>
                </a:extLst>
              </p:cNvPr>
              <p:cNvSpPr txBox="1"/>
              <p:nvPr/>
            </p:nvSpPr>
            <p:spPr>
              <a:xfrm>
                <a:off x="838200" y="838964"/>
                <a:ext cx="9753600" cy="4960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sz="2400" dirty="0">
                  <a:latin typeface="+mj-lt"/>
                </a:endParaRPr>
              </a:p>
              <a:p>
                <a:pPr algn="ctr"/>
                <a:r>
                  <a:rPr lang="en-US" sz="2400" dirty="0">
                    <a:latin typeface="+mj-lt"/>
                  </a:rPr>
                  <a:t>Distribution of the model prediction: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Distribution that we want our prediction to look like N(0,1)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C7DFF-8314-9392-0256-F3CB84F5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38964"/>
                <a:ext cx="9753600" cy="49603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AAF510-A4EE-87C6-A692-9B398307CA37}"/>
                  </a:ext>
                </a:extLst>
              </p14:cNvPr>
              <p14:cNvContentPartPr/>
              <p14:nvPr/>
            </p14:nvContentPartPr>
            <p14:xfrm>
              <a:off x="3930120" y="1246320"/>
              <a:ext cx="7922520" cy="5491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AAF510-A4EE-87C6-A692-9B398307C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0760" y="1236960"/>
                <a:ext cx="7941240" cy="55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00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 Loss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C7DFF-8314-9392-0256-F3CB84F59F2C}"/>
                  </a:ext>
                </a:extLst>
              </p:cNvPr>
              <p:cNvSpPr txBox="1"/>
              <p:nvPr/>
            </p:nvSpPr>
            <p:spPr>
              <a:xfrm>
                <a:off x="381001" y="1219200"/>
                <a:ext cx="11353800" cy="5426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6C7DFF-8314-9392-0256-F3CB84F5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19200"/>
                <a:ext cx="11353800" cy="54262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11DF9E-8D00-FF9E-ABE6-71F59C727923}"/>
                  </a:ext>
                </a:extLst>
              </p14:cNvPr>
              <p14:cNvContentPartPr/>
              <p14:nvPr/>
            </p14:nvContentPartPr>
            <p14:xfrm>
              <a:off x="3014640" y="2021040"/>
              <a:ext cx="8138160" cy="442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11DF9E-8D00-FF9E-ABE6-71F59C727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5280" y="2011680"/>
                <a:ext cx="8156880" cy="44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9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14499E-5B06-4319-BD08-A5BC99BC8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7" b="7021"/>
          <a:stretch/>
        </p:blipFill>
        <p:spPr>
          <a:xfrm>
            <a:off x="1524000" y="1295400"/>
            <a:ext cx="8630736" cy="327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Reparameterization Trick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2091A-C427-4B6F-ADE7-087CA1C57F78}"/>
              </a:ext>
            </a:extLst>
          </p:cNvPr>
          <p:cNvCxnSpPr/>
          <p:nvPr/>
        </p:nvCxnSpPr>
        <p:spPr>
          <a:xfrm flipH="1" flipV="1">
            <a:off x="6400800" y="3886200"/>
            <a:ext cx="609600" cy="6095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375579-8A37-466A-8E6F-1002720742F4}"/>
              </a:ext>
            </a:extLst>
          </p:cNvPr>
          <p:cNvSpPr txBox="1"/>
          <p:nvPr/>
        </p:nvSpPr>
        <p:spPr>
          <a:xfrm>
            <a:off x="7010400" y="4381041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N(</a:t>
            </a:r>
            <a:r>
              <a:rPr lang="el-GR" sz="2400" dirty="0"/>
              <a:t>μ</a:t>
            </a:r>
            <a:r>
              <a:rPr lang="en-US" sz="2400" dirty="0"/>
              <a:t>, σ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7538C6-33B8-4A52-A302-80D7562D5B28}"/>
              </a:ext>
            </a:extLst>
          </p:cNvPr>
          <p:cNvSpPr txBox="1"/>
          <p:nvPr/>
        </p:nvSpPr>
        <p:spPr>
          <a:xfrm>
            <a:off x="4114800" y="4960423"/>
            <a:ext cx="6824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Backpropagation does not work for sample operation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9C23E-D911-420E-A999-822A77DA02D6}"/>
              </a:ext>
            </a:extLst>
          </p:cNvPr>
          <p:cNvSpPr/>
          <p:nvPr/>
        </p:nvSpPr>
        <p:spPr>
          <a:xfrm>
            <a:off x="6172200" y="1981199"/>
            <a:ext cx="304800" cy="17525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132F40-1739-FB49-4BA6-7F9A5D7589FC}"/>
                  </a:ext>
                </a:extLst>
              </p14:cNvPr>
              <p14:cNvContentPartPr/>
              <p14:nvPr/>
            </p14:nvContentPartPr>
            <p14:xfrm>
              <a:off x="6400440" y="1277640"/>
              <a:ext cx="2478600" cy="379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132F40-1739-FB49-4BA6-7F9A5D7589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1080" y="1268280"/>
                <a:ext cx="2497320" cy="38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28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6B2B75-E6BE-0792-9DCA-5997CB6AF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7" b="7021"/>
          <a:stretch/>
        </p:blipFill>
        <p:spPr>
          <a:xfrm>
            <a:off x="1524000" y="1295400"/>
            <a:ext cx="8630736" cy="3276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808D7D-D20C-1027-0D86-F7CD6C966475}"/>
              </a:ext>
            </a:extLst>
          </p:cNvPr>
          <p:cNvSpPr/>
          <p:nvPr/>
        </p:nvSpPr>
        <p:spPr>
          <a:xfrm>
            <a:off x="6172200" y="1981199"/>
            <a:ext cx="304800" cy="17525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Reparameterization Trick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E2091A-C427-4B6F-ADE7-087CA1C57F78}"/>
              </a:ext>
            </a:extLst>
          </p:cNvPr>
          <p:cNvCxnSpPr>
            <a:cxnSpLocks/>
          </p:cNvCxnSpPr>
          <p:nvPr/>
        </p:nvCxnSpPr>
        <p:spPr>
          <a:xfrm>
            <a:off x="6679659" y="3965358"/>
            <a:ext cx="381000" cy="4646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375579-8A37-466A-8E6F-1002720742F4}"/>
              </a:ext>
            </a:extLst>
          </p:cNvPr>
          <p:cNvSpPr txBox="1"/>
          <p:nvPr/>
        </p:nvSpPr>
        <p:spPr>
          <a:xfrm>
            <a:off x="6168656" y="4369259"/>
            <a:ext cx="35366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z = </a:t>
            </a:r>
            <a:r>
              <a:rPr lang="el-GR" sz="2800" dirty="0"/>
              <a:t>μ</a:t>
            </a:r>
            <a:r>
              <a:rPr lang="en-US" sz="2800" dirty="0"/>
              <a:t> + σ×</a:t>
            </a:r>
            <a:r>
              <a:rPr lang="el-GR" sz="2800" dirty="0"/>
              <a:t>ε</a:t>
            </a:r>
            <a:endParaRPr lang="en-US" sz="2800" dirty="0"/>
          </a:p>
          <a:p>
            <a:pPr algn="ctr"/>
            <a:r>
              <a:rPr lang="en-US" sz="2800" dirty="0"/>
              <a:t>where </a:t>
            </a:r>
            <a:r>
              <a:rPr lang="el-GR" sz="2800" dirty="0"/>
              <a:t>ε</a:t>
            </a:r>
            <a:r>
              <a:rPr lang="en-US" sz="2800" dirty="0"/>
              <a:t> ~ Normal (0,1)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DAAB0E-16EF-A1B9-30DD-77214E191EFA}"/>
                  </a:ext>
                </a:extLst>
              </p14:cNvPr>
              <p14:cNvContentPartPr/>
              <p14:nvPr/>
            </p14:nvContentPartPr>
            <p14:xfrm>
              <a:off x="7542720" y="4465080"/>
              <a:ext cx="1300320" cy="497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DAAB0E-16EF-A1B9-30DD-77214E191E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3360" y="4455720"/>
                <a:ext cx="1319040" cy="5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39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Reparameterization Trick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F0E8A3-76DE-4CFE-92DF-57F6A527839F}"/>
              </a:ext>
            </a:extLst>
          </p:cNvPr>
          <p:cNvGrpSpPr/>
          <p:nvPr/>
        </p:nvGrpSpPr>
        <p:grpSpPr>
          <a:xfrm>
            <a:off x="2590800" y="1645960"/>
            <a:ext cx="1495303" cy="2301288"/>
            <a:chOff x="3102097" y="1552253"/>
            <a:chExt cx="1495303" cy="2301288"/>
          </a:xfrm>
        </p:grpSpPr>
        <p:sp>
          <p:nvSpPr>
            <p:cNvPr id="5" name="Flowchart: Decision 4">
              <a:extLst>
                <a:ext uri="{FF2B5EF4-FFF2-40B4-BE49-F238E27FC236}">
                  <a16:creationId xmlns:a16="http://schemas.microsoft.com/office/drawing/2014/main" id="{653B50C1-CEB7-43FD-B755-15A23CAECDB0}"/>
                </a:ext>
              </a:extLst>
            </p:cNvPr>
            <p:cNvSpPr/>
            <p:nvPr/>
          </p:nvSpPr>
          <p:spPr>
            <a:xfrm>
              <a:off x="3505200" y="1552253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4F6416-4768-430F-95E8-1FF4AA998103}"/>
                </a:ext>
              </a:extLst>
            </p:cNvPr>
            <p:cNvSpPr/>
            <p:nvPr/>
          </p:nvSpPr>
          <p:spPr>
            <a:xfrm>
              <a:off x="3505200" y="2392118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z</a:t>
              </a:r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996808C-48AC-4710-B26D-749DCE4DB951}"/>
                </a:ext>
              </a:extLst>
            </p:cNvPr>
            <p:cNvSpPr/>
            <p:nvPr/>
          </p:nvSpPr>
          <p:spPr>
            <a:xfrm>
              <a:off x="3102097" y="3167741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tx1"/>
                  </a:solidFill>
                </a:rPr>
                <a:t>μ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Decision 14">
              <a:extLst>
                <a:ext uri="{FF2B5EF4-FFF2-40B4-BE49-F238E27FC236}">
                  <a16:creationId xmlns:a16="http://schemas.microsoft.com/office/drawing/2014/main" id="{88FDE17E-1E80-4FAE-86F2-42D67EE605D7}"/>
                </a:ext>
              </a:extLst>
            </p:cNvPr>
            <p:cNvSpPr/>
            <p:nvPr/>
          </p:nvSpPr>
          <p:spPr>
            <a:xfrm>
              <a:off x="3911600" y="3167741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σ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0E1236-629D-414C-B135-020A392AD1FE}"/>
                </a:ext>
              </a:extLst>
            </p:cNvPr>
            <p:cNvCxnSpPr>
              <a:cxnSpLocks/>
              <a:stCxn id="13" idx="0"/>
              <a:endCxn id="5" idx="2"/>
            </p:cNvCxnSpPr>
            <p:nvPr/>
          </p:nvCxnSpPr>
          <p:spPr>
            <a:xfrm flipV="1">
              <a:off x="3848100" y="2238053"/>
              <a:ext cx="0" cy="1540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DD90972-FCAE-48E0-ABBF-4DD7F3257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8795" y="3086935"/>
              <a:ext cx="160636" cy="190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0310C1-99C2-4B4F-A387-17FACC7170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54515" y="3088078"/>
              <a:ext cx="163933" cy="1902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A2B89F-FC33-4E41-B909-6514A46FDA4F}"/>
              </a:ext>
            </a:extLst>
          </p:cNvPr>
          <p:cNvGrpSpPr/>
          <p:nvPr/>
        </p:nvGrpSpPr>
        <p:grpSpPr>
          <a:xfrm>
            <a:off x="7510401" y="1620564"/>
            <a:ext cx="2245928" cy="2458696"/>
            <a:chOff x="8050885" y="1526857"/>
            <a:chExt cx="2245928" cy="2458696"/>
          </a:xfrm>
        </p:grpSpPr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DEE9756F-A1BB-4D6E-B405-ED390B6AD309}"/>
                </a:ext>
              </a:extLst>
            </p:cNvPr>
            <p:cNvSpPr/>
            <p:nvPr/>
          </p:nvSpPr>
          <p:spPr>
            <a:xfrm>
              <a:off x="8801763" y="1526857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2F194AEA-8D7F-4FAB-B64B-49CBDD90081F}"/>
                </a:ext>
              </a:extLst>
            </p:cNvPr>
            <p:cNvSpPr/>
            <p:nvPr/>
          </p:nvSpPr>
          <p:spPr>
            <a:xfrm>
              <a:off x="8801763" y="2451386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z</a:t>
              </a:r>
            </a:p>
          </p:txBody>
        </p:sp>
        <p:sp>
          <p:nvSpPr>
            <p:cNvPr id="16" name="Flowchart: Decision 15">
              <a:extLst>
                <a:ext uri="{FF2B5EF4-FFF2-40B4-BE49-F238E27FC236}">
                  <a16:creationId xmlns:a16="http://schemas.microsoft.com/office/drawing/2014/main" id="{BF00A7A3-3153-4302-A5BF-A272B81CE606}"/>
                </a:ext>
              </a:extLst>
            </p:cNvPr>
            <p:cNvSpPr/>
            <p:nvPr/>
          </p:nvSpPr>
          <p:spPr>
            <a:xfrm>
              <a:off x="8050885" y="3286167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tx1"/>
                  </a:solidFill>
                </a:rPr>
                <a:t>μ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Flowchart: Decision 16">
              <a:extLst>
                <a:ext uri="{FF2B5EF4-FFF2-40B4-BE49-F238E27FC236}">
                  <a16:creationId xmlns:a16="http://schemas.microsoft.com/office/drawing/2014/main" id="{DC40AD88-17BF-4AAF-B5F1-31539A192CC2}"/>
                </a:ext>
              </a:extLst>
            </p:cNvPr>
            <p:cNvSpPr/>
            <p:nvPr/>
          </p:nvSpPr>
          <p:spPr>
            <a:xfrm>
              <a:off x="8801763" y="3299753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σ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549DF6-F9A5-42AB-BAF4-081103B71285}"/>
                </a:ext>
              </a:extLst>
            </p:cNvPr>
            <p:cNvSpPr/>
            <p:nvPr/>
          </p:nvSpPr>
          <p:spPr>
            <a:xfrm>
              <a:off x="9611013" y="3286167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ysClr val="windowText" lastClr="000000"/>
                  </a:solidFill>
                </a:rPr>
                <a:t>ε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6AECBE-371F-4152-8B91-A49779853BD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9144663" y="2212657"/>
              <a:ext cx="0" cy="238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698E35-0027-4230-83A7-AC14BDF7DC00}"/>
                </a:ext>
              </a:extLst>
            </p:cNvPr>
            <p:cNvCxnSpPr>
              <a:cxnSpLocks/>
              <a:stCxn id="17" idx="0"/>
              <a:endCxn id="12" idx="2"/>
            </p:cNvCxnSpPr>
            <p:nvPr/>
          </p:nvCxnSpPr>
          <p:spPr>
            <a:xfrm flipV="1">
              <a:off x="9144663" y="3137186"/>
              <a:ext cx="0" cy="1625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8FCDDDE-624A-4B84-A6DC-AC0BE4E8F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3163" y="3027636"/>
              <a:ext cx="442726" cy="4572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1F280C-35B4-4AFD-9BDD-4D62DB621169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9335163" y="3008250"/>
              <a:ext cx="376283" cy="378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EC671977-29F3-4785-950B-94D0027D708D}"/>
              </a:ext>
            </a:extLst>
          </p:cNvPr>
          <p:cNvSpPr/>
          <p:nvPr/>
        </p:nvSpPr>
        <p:spPr>
          <a:xfrm>
            <a:off x="4337016" y="5257800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3AF0E575-B1C1-4DC5-8A38-69EFD1AEAC10}"/>
              </a:ext>
            </a:extLst>
          </p:cNvPr>
          <p:cNvSpPr/>
          <p:nvPr/>
        </p:nvSpPr>
        <p:spPr>
          <a:xfrm>
            <a:off x="4342096" y="4326114"/>
            <a:ext cx="685800" cy="68580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E921D0-FBEA-4313-AD12-D51D191CC863}"/>
              </a:ext>
            </a:extLst>
          </p:cNvPr>
          <p:cNvSpPr txBox="1"/>
          <p:nvPr/>
        </p:nvSpPr>
        <p:spPr>
          <a:xfrm>
            <a:off x="2742775" y="1094472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Original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B4A183-1A30-4D7A-A792-2C63BEE33BE6}"/>
              </a:ext>
            </a:extLst>
          </p:cNvPr>
          <p:cNvSpPr txBox="1"/>
          <p:nvPr/>
        </p:nvSpPr>
        <p:spPr>
          <a:xfrm>
            <a:off x="6938942" y="1039534"/>
            <a:ext cx="338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Reparameterization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90B6FA-C485-42A5-95C1-CF7DFF05F02F}"/>
              </a:ext>
            </a:extLst>
          </p:cNvPr>
          <p:cNvSpPr txBox="1"/>
          <p:nvPr/>
        </p:nvSpPr>
        <p:spPr>
          <a:xfrm>
            <a:off x="5027896" y="4419600"/>
            <a:ext cx="213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Deterministic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8A3338-70CD-4983-BAC4-83340861898E}"/>
              </a:ext>
            </a:extLst>
          </p:cNvPr>
          <p:cNvSpPr txBox="1"/>
          <p:nvPr/>
        </p:nvSpPr>
        <p:spPr>
          <a:xfrm>
            <a:off x="5046416" y="5342809"/>
            <a:ext cx="213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Random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C722C90-CFF3-6B22-D7E3-2A87BE4D74D5}"/>
                  </a:ext>
                </a:extLst>
              </p14:cNvPr>
              <p14:cNvContentPartPr/>
              <p14:nvPr/>
            </p14:nvContentPartPr>
            <p14:xfrm>
              <a:off x="2555640" y="2106720"/>
              <a:ext cx="9367920" cy="40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C722C90-CFF3-6B22-D7E3-2A87BE4D74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6280" y="2097360"/>
                <a:ext cx="9386640" cy="40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303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Disentangled Variational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24A5B-7153-4F0C-AAC8-87B9B7A4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46353"/>
            <a:ext cx="6172200" cy="7384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CF1E8-DC81-4129-9839-717DEC3720B9}"/>
              </a:ext>
            </a:extLst>
          </p:cNvPr>
          <p:cNvSpPr/>
          <p:nvPr/>
        </p:nvSpPr>
        <p:spPr>
          <a:xfrm>
            <a:off x="1778826" y="6520934"/>
            <a:ext cx="433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https://openreview.net/forum?id=Sy2fzU9gl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14FCB-5E7E-436F-9AF9-D0DB88FE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42313"/>
            <a:ext cx="6858000" cy="495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75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EE202-79E2-41E0-972A-EF76618C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Disentangled Variational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36649-C78B-4D78-B8DC-D851FEBF2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CF1E8-DC81-4129-9839-717DEC3720B9}"/>
              </a:ext>
            </a:extLst>
          </p:cNvPr>
          <p:cNvSpPr/>
          <p:nvPr/>
        </p:nvSpPr>
        <p:spPr>
          <a:xfrm>
            <a:off x="1751334" y="6488668"/>
            <a:ext cx="433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https://openreview.net/forum?id=Sy2fzU9gl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1E97A9-310F-496B-A4F8-EF6B0C32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812292"/>
            <a:ext cx="12192000" cy="4650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A4A54C-BEFA-BB28-0888-2174942589B6}"/>
                  </a:ext>
                </a:extLst>
              </p14:cNvPr>
              <p14:cNvContentPartPr/>
              <p14:nvPr/>
            </p14:nvContentPartPr>
            <p14:xfrm>
              <a:off x="5019480" y="5366160"/>
              <a:ext cx="2781000" cy="125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A4A54C-BEFA-BB28-0888-2174942589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0120" y="5356800"/>
                <a:ext cx="2799720" cy="12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891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B64DB-C09C-4340-8BD7-1BE1E33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 with a Predictor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B425-7846-43F7-A722-4FCAD54C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205126-3233-414B-A493-82B6A1FFBC0F}"/>
              </a:ext>
            </a:extLst>
          </p:cNvPr>
          <p:cNvSpPr/>
          <p:nvPr/>
        </p:nvSpPr>
        <p:spPr>
          <a:xfrm>
            <a:off x="1675758" y="6520934"/>
            <a:ext cx="3165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ACS Cent. Sci.</a:t>
            </a:r>
            <a:r>
              <a:rPr lang="en-US" dirty="0"/>
              <a:t> 2018, 4, 268–276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1952C-2F41-476F-B8D0-0422674D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456798"/>
            <a:ext cx="7879577" cy="435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7EFAE-4A07-4063-A652-86A35A7FA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14" t="4242" r="13544" b="51387"/>
          <a:stretch/>
        </p:blipFill>
        <p:spPr>
          <a:xfrm>
            <a:off x="7924800" y="1828800"/>
            <a:ext cx="4094480" cy="3377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D9C80B-0D56-6527-4D3A-A0FDAD75CDF5}"/>
                  </a:ext>
                </a:extLst>
              </p14:cNvPr>
              <p14:cNvContentPartPr/>
              <p14:nvPr/>
            </p14:nvContentPartPr>
            <p14:xfrm>
              <a:off x="1474200" y="3013560"/>
              <a:ext cx="10582200" cy="380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D9C80B-0D56-6527-4D3A-A0FDAD75CD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4840" y="3004200"/>
                <a:ext cx="10600920" cy="38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58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B64DB-C09C-4340-8BD7-1BE1E33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 with a Predictor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B425-7846-43F7-A722-4FCAD54C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205126-3233-414B-A493-82B6A1FFBC0F}"/>
              </a:ext>
            </a:extLst>
          </p:cNvPr>
          <p:cNvSpPr/>
          <p:nvPr/>
        </p:nvSpPr>
        <p:spPr>
          <a:xfrm>
            <a:off x="1676400" y="6522734"/>
            <a:ext cx="2704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Matter</a:t>
            </a:r>
            <a:r>
              <a:rPr lang="en-US" dirty="0"/>
              <a:t> 2019, </a:t>
            </a:r>
            <a:r>
              <a:rPr lang="en-US" i="1" dirty="0"/>
              <a:t>1</a:t>
            </a:r>
            <a:r>
              <a:rPr lang="en-US" dirty="0"/>
              <a:t>, 1370-1384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15FEE-92EE-4AA2-9B34-AFB86B12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3407"/>
            <a:ext cx="6248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0FBA6-F664-4169-B3A6-A3CB36A7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59381"/>
            <a:ext cx="5486400" cy="29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6FE61-BC16-4860-9C69-FA8E2AFB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" y="963316"/>
            <a:ext cx="11842368" cy="41220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E040E1-0327-4D1A-B954-CEA2BBA11FC3}"/>
              </a:ext>
            </a:extLst>
          </p:cNvPr>
          <p:cNvSpPr/>
          <p:nvPr/>
        </p:nvSpPr>
        <p:spPr>
          <a:xfrm>
            <a:off x="-40759" y="6475228"/>
            <a:ext cx="3227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latin typeface="-apple-system"/>
              </a:rPr>
              <a:t>Nature Materials</a:t>
            </a:r>
            <a:r>
              <a:rPr lang="fr-FR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fr-FR" b="1" dirty="0">
                <a:solidFill>
                  <a:srgbClr val="222222"/>
                </a:solidFill>
                <a:latin typeface="-apple-system"/>
              </a:rPr>
              <a:t>2016</a:t>
            </a:r>
            <a:r>
              <a:rPr lang="fr-FR" dirty="0">
                <a:solidFill>
                  <a:srgbClr val="222222"/>
                </a:solidFill>
                <a:latin typeface="-apple-system"/>
              </a:rPr>
              <a:t>,</a:t>
            </a:r>
            <a:r>
              <a:rPr lang="fr-FR" b="1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fr-FR" i="1" dirty="0">
                <a:solidFill>
                  <a:srgbClr val="222222"/>
                </a:solidFill>
                <a:latin typeface="-apple-system"/>
              </a:rPr>
              <a:t>15</a:t>
            </a:r>
            <a:r>
              <a:rPr lang="fr-FR" dirty="0">
                <a:solidFill>
                  <a:srgbClr val="222222"/>
                </a:solidFill>
                <a:latin typeface="-apple-system"/>
              </a:rPr>
              <a:t>, 1120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BCF82-3B4B-470D-A236-A74FF2E309D0}"/>
              </a:ext>
            </a:extLst>
          </p:cNvPr>
          <p:cNvSpPr/>
          <p:nvPr/>
        </p:nvSpPr>
        <p:spPr>
          <a:xfrm>
            <a:off x="-30126" y="132320"/>
            <a:ext cx="12044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22222"/>
                </a:solidFill>
                <a:latin typeface="Harding"/>
              </a:rPr>
              <a:t>Design of efficient molecular organic light-emitting diodes by a high-throughput virtual screening and experimental approach</a:t>
            </a:r>
            <a:endParaRPr lang="en-US" sz="2400" b="1" i="0" dirty="0">
              <a:solidFill>
                <a:srgbClr val="222222"/>
              </a:solidFill>
              <a:effectLst/>
              <a:latin typeface="Harding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137AA-E39F-4E26-AC4D-931CAB5F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196299"/>
            <a:ext cx="4254718" cy="1278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91044-A9F4-4133-B288-46FBC1D8B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16" y="5140809"/>
            <a:ext cx="6669910" cy="127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676400" y="838200"/>
            <a:ext cx="7127240" cy="590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Molecule_VAE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nn.Module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def 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super(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Molecule_VAE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self).__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Encoder(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self.decoder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Decoder(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out_fea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self.enc_mu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self.enc_log_var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hidden_fea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def forward(self, x):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"""Forward Function which passes the data through entire model"""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h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z, mu, var = self._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sample_latent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(h)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recon_x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self.decoder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(z)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recon_x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mu, var, z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def 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sample_latent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(self,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h_enc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"""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the latent normal sample z ~ N(mu, sigma^2)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"""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mu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self.enc_mu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h_enc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log_var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self.enc_log_var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h_enc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sig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torch.exp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(0.5*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log_var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# Reparameterization trick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std_z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torch.randn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sig.size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()).float().to(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mu.device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 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z = mu + sig *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std_z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var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torch.exp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log_var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z, mu, var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A59637-4D66-EE6F-7592-1799CE41381C}"/>
              </a:ext>
            </a:extLst>
          </p:cNvPr>
          <p:cNvGrpSpPr/>
          <p:nvPr/>
        </p:nvGrpSpPr>
        <p:grpSpPr>
          <a:xfrm>
            <a:off x="9220200" y="2743200"/>
            <a:ext cx="2245928" cy="2458696"/>
            <a:chOff x="8050885" y="1526857"/>
            <a:chExt cx="2245928" cy="2458696"/>
          </a:xfrm>
        </p:grpSpPr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C5B88777-4E16-0757-52B1-3FA185CA9C40}"/>
                </a:ext>
              </a:extLst>
            </p:cNvPr>
            <p:cNvSpPr/>
            <p:nvPr/>
          </p:nvSpPr>
          <p:spPr>
            <a:xfrm>
              <a:off x="8801763" y="1526857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f</a:t>
              </a:r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BF1806C1-E5F3-9349-F59A-709D2605D330}"/>
                </a:ext>
              </a:extLst>
            </p:cNvPr>
            <p:cNvSpPr/>
            <p:nvPr/>
          </p:nvSpPr>
          <p:spPr>
            <a:xfrm>
              <a:off x="8801763" y="2451386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z</a:t>
              </a:r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0C810068-359E-0432-94BE-CB0C918FEE1C}"/>
                </a:ext>
              </a:extLst>
            </p:cNvPr>
            <p:cNvSpPr/>
            <p:nvPr/>
          </p:nvSpPr>
          <p:spPr>
            <a:xfrm>
              <a:off x="8050885" y="3286167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tx1"/>
                  </a:solidFill>
                </a:rPr>
                <a:t>μ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EF2460A-05B4-5369-F3FF-8B02D00EB777}"/>
                </a:ext>
              </a:extLst>
            </p:cNvPr>
            <p:cNvSpPr/>
            <p:nvPr/>
          </p:nvSpPr>
          <p:spPr>
            <a:xfrm>
              <a:off x="8801763" y="3299753"/>
              <a:ext cx="685800" cy="6858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σ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798BE0-4138-5950-9645-DA13D85B2534}"/>
                </a:ext>
              </a:extLst>
            </p:cNvPr>
            <p:cNvSpPr/>
            <p:nvPr/>
          </p:nvSpPr>
          <p:spPr>
            <a:xfrm>
              <a:off x="9611013" y="3286167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ysClr val="windowText" lastClr="000000"/>
                  </a:solidFill>
                </a:rPr>
                <a:t>ε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F406C8-36D2-3C0C-8EE0-D81F739D6B35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flipV="1">
              <a:off x="9144663" y="2212657"/>
              <a:ext cx="0" cy="2387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EACFA1-D61E-EB3A-92EF-6E64037C181F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9144663" y="3137186"/>
              <a:ext cx="0" cy="1625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DFC0A3-FDD4-DA96-12AB-C1DAAD62FB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3163" y="3027636"/>
              <a:ext cx="442726" cy="4572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D71A99-F28C-A550-3798-95FBD89E1ED8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9335163" y="3008250"/>
              <a:ext cx="376283" cy="3783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62BBE0-E7FD-7E51-8F39-E2C094078EF2}"/>
              </a:ext>
            </a:extLst>
          </p:cNvPr>
          <p:cNvSpPr txBox="1"/>
          <p:nvPr/>
        </p:nvSpPr>
        <p:spPr>
          <a:xfrm>
            <a:off x="8648741" y="2162170"/>
            <a:ext cx="338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Reparameterization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C23E72-8B29-54EB-BC8E-C9FAD3E61DBA}"/>
                  </a:ext>
                </a:extLst>
              </p14:cNvPr>
              <p14:cNvContentPartPr/>
              <p14:nvPr/>
            </p14:nvContentPartPr>
            <p14:xfrm>
              <a:off x="2054880" y="3734280"/>
              <a:ext cx="4492080" cy="274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C23E72-8B29-54EB-BC8E-C9FAD3E61D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5520" y="3724920"/>
                <a:ext cx="4510800" cy="27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12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914400" y="3292620"/>
            <a:ext cx="979424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def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loss_function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recon_x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x, mu, var):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MSE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recon_x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- x)**2)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KLD = 0.5 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(-torch.log(var) - 1 + var +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mu.pow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(2))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return MSE + KLD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74A2F5-A750-0A55-00FA-6C2222561BA1}"/>
                  </a:ext>
                </a:extLst>
              </p:cNvPr>
              <p:cNvSpPr txBox="1"/>
              <p:nvPr/>
            </p:nvSpPr>
            <p:spPr>
              <a:xfrm>
                <a:off x="1772920" y="4617615"/>
                <a:ext cx="807720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74A2F5-A750-0A55-00FA-6C222256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920" y="4617615"/>
                <a:ext cx="8077200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348E1F4-D512-F145-76F3-010ED5A33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1" t="90210"/>
          <a:stretch/>
        </p:blipFill>
        <p:spPr>
          <a:xfrm>
            <a:off x="1290998" y="1752600"/>
            <a:ext cx="9041044" cy="685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002C86-9B75-BC90-1101-DD18FD81A82F}"/>
              </a:ext>
            </a:extLst>
          </p:cNvPr>
          <p:cNvSpPr txBox="1"/>
          <p:nvPr/>
        </p:nvSpPr>
        <p:spPr>
          <a:xfrm>
            <a:off x="1231131" y="2418950"/>
            <a:ext cx="9160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*Note that this is the loss function we want to maximize so the sign flips</a:t>
            </a:r>
          </a:p>
        </p:txBody>
      </p:sp>
    </p:spTree>
    <p:extLst>
      <p:ext uri="{BB962C8B-B14F-4D97-AF65-F5344CB8AC3E}">
        <p14:creationId xmlns:p14="http://schemas.microsoft.com/office/powerpoint/2010/main" val="300637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Inverse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980E7-122C-4442-95AA-60B0450508CC}"/>
              </a:ext>
            </a:extLst>
          </p:cNvPr>
          <p:cNvSpPr txBox="1"/>
          <p:nvPr/>
        </p:nvSpPr>
        <p:spPr>
          <a:xfrm>
            <a:off x="228600" y="190600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Materials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FB6C7-F332-4E6F-9ABB-87AF83A6F1E2}"/>
              </a:ext>
            </a:extLst>
          </p:cNvPr>
          <p:cNvSpPr txBox="1"/>
          <p:nvPr/>
        </p:nvSpPr>
        <p:spPr>
          <a:xfrm>
            <a:off x="3971486" y="1906006"/>
            <a:ext cx="164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Descriptors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482773-9D42-432B-90E5-E3584468CE44}"/>
              </a:ext>
            </a:extLst>
          </p:cNvPr>
          <p:cNvCxnSpPr>
            <a:cxnSpLocks/>
          </p:cNvCxnSpPr>
          <p:nvPr/>
        </p:nvCxnSpPr>
        <p:spPr>
          <a:xfrm>
            <a:off x="1947643" y="2136838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797C8F-82A8-49A1-9A42-50F87D58C3A2}"/>
              </a:ext>
            </a:extLst>
          </p:cNvPr>
          <p:cNvSpPr txBox="1"/>
          <p:nvPr/>
        </p:nvSpPr>
        <p:spPr>
          <a:xfrm>
            <a:off x="1989630" y="1688553"/>
            <a:ext cx="182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Featurization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8E6F6A-5165-4678-8A89-0D866404B485}"/>
              </a:ext>
            </a:extLst>
          </p:cNvPr>
          <p:cNvGrpSpPr/>
          <p:nvPr/>
        </p:nvGrpSpPr>
        <p:grpSpPr>
          <a:xfrm>
            <a:off x="6730210" y="1371600"/>
            <a:ext cx="2773524" cy="1538399"/>
            <a:chOff x="6730210" y="1376522"/>
            <a:chExt cx="2773524" cy="15383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00E0F8-0A8A-4B53-A4C5-264F77D87C8F}"/>
                </a:ext>
              </a:extLst>
            </p:cNvPr>
            <p:cNvSpPr txBox="1"/>
            <p:nvPr/>
          </p:nvSpPr>
          <p:spPr>
            <a:xfrm>
              <a:off x="6730210" y="2453256"/>
              <a:ext cx="277352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8A1549D-F732-484C-B5D5-2BBC46E9CF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93072" y="1376522"/>
              <a:ext cx="1447800" cy="1024444"/>
              <a:chOff x="4433656" y="3553873"/>
              <a:chExt cx="792324" cy="56063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F53E36B-47B8-42CE-8E56-99E3778B30B9}"/>
                  </a:ext>
                </a:extLst>
              </p:cNvPr>
              <p:cNvGrpSpPr/>
              <p:nvPr/>
            </p:nvGrpSpPr>
            <p:grpSpPr>
              <a:xfrm>
                <a:off x="4480562" y="3619500"/>
                <a:ext cx="685799" cy="441024"/>
                <a:chOff x="4480562" y="3619500"/>
                <a:chExt cx="685799" cy="441024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974ED8A-04FE-402C-BFA3-B7C3185A3FB2}"/>
                    </a:ext>
                  </a:extLst>
                </p:cNvPr>
                <p:cNvCxnSpPr/>
                <p:nvPr/>
              </p:nvCxnSpPr>
              <p:spPr>
                <a:xfrm>
                  <a:off x="4712970" y="3619500"/>
                  <a:ext cx="219075" cy="19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1E4B19-36CA-4BA5-8F8B-3559CE08D734}"/>
                    </a:ext>
                  </a:extLst>
                </p:cNvPr>
                <p:cNvCxnSpPr/>
                <p:nvPr/>
              </p:nvCxnSpPr>
              <p:spPr>
                <a:xfrm flipV="1">
                  <a:off x="4914900" y="3699510"/>
                  <a:ext cx="167640" cy="666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1EB8015-9DF8-4D62-8730-76F715A2F0DC}"/>
                    </a:ext>
                  </a:extLst>
                </p:cNvPr>
                <p:cNvCxnSpPr/>
                <p:nvPr/>
              </p:nvCxnSpPr>
              <p:spPr>
                <a:xfrm flipH="1" flipV="1">
                  <a:off x="4566285" y="3709036"/>
                  <a:ext cx="173355" cy="742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4B740F-DD4E-473C-AC49-EDB764AB404D}"/>
                    </a:ext>
                  </a:extLst>
                </p:cNvPr>
                <p:cNvCxnSpPr/>
                <p:nvPr/>
              </p:nvCxnSpPr>
              <p:spPr>
                <a:xfrm flipH="1" flipV="1">
                  <a:off x="4480562" y="3844290"/>
                  <a:ext cx="148588" cy="781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54BC97A-93C2-442F-BAB7-117C303E5808}"/>
                    </a:ext>
                  </a:extLst>
                </p:cNvPr>
                <p:cNvCxnSpPr/>
                <p:nvPr/>
              </p:nvCxnSpPr>
              <p:spPr>
                <a:xfrm flipH="1">
                  <a:off x="4935855" y="4029075"/>
                  <a:ext cx="186690" cy="304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F9CAEDE-9CB7-498B-97E5-5B5B9143D8CE}"/>
                    </a:ext>
                  </a:extLst>
                </p:cNvPr>
                <p:cNvCxnSpPr/>
                <p:nvPr/>
              </p:nvCxnSpPr>
              <p:spPr>
                <a:xfrm flipH="1">
                  <a:off x="5118735" y="3867150"/>
                  <a:ext cx="47626" cy="167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8CC9F2C-3B83-4B1F-91E6-BFEC665009CF}"/>
                    </a:ext>
                  </a:extLst>
                </p:cNvPr>
                <p:cNvCxnSpPr/>
                <p:nvPr/>
              </p:nvCxnSpPr>
              <p:spPr>
                <a:xfrm>
                  <a:off x="4794885" y="3924300"/>
                  <a:ext cx="145133" cy="1362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1F2A274-891B-47E1-8DAF-5CDE096B26AD}"/>
                    </a:ext>
                  </a:extLst>
                </p:cNvPr>
                <p:cNvCxnSpPr/>
                <p:nvPr/>
              </p:nvCxnSpPr>
              <p:spPr>
                <a:xfrm>
                  <a:off x="4733925" y="3781425"/>
                  <a:ext cx="264795" cy="1329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CFA1704-F668-4E25-AF9A-440B6752C04A}"/>
                    </a:ext>
                  </a:extLst>
                </p:cNvPr>
                <p:cNvCxnSpPr/>
                <p:nvPr/>
              </p:nvCxnSpPr>
              <p:spPr>
                <a:xfrm flipV="1">
                  <a:off x="4625340" y="3783331"/>
                  <a:ext cx="100965" cy="1333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7BD1148-C3F3-4A43-A683-55371DE551AC}"/>
                    </a:ext>
                  </a:extLst>
                </p:cNvPr>
                <p:cNvCxnSpPr/>
                <p:nvPr/>
              </p:nvCxnSpPr>
              <p:spPr>
                <a:xfrm flipH="1" flipV="1">
                  <a:off x="4707255" y="3619500"/>
                  <a:ext cx="196215" cy="146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13C65B2-1C58-4D06-93E2-BDC407649DB1}"/>
                    </a:ext>
                  </a:extLst>
                </p:cNvPr>
                <p:cNvCxnSpPr/>
                <p:nvPr/>
              </p:nvCxnSpPr>
              <p:spPr>
                <a:xfrm flipH="1" flipV="1">
                  <a:off x="4911090" y="3764280"/>
                  <a:ext cx="95250" cy="1447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9865AC3-C994-4C8A-B760-1BECA6F2293E}"/>
                    </a:ext>
                  </a:extLst>
                </p:cNvPr>
                <p:cNvCxnSpPr/>
                <p:nvPr/>
              </p:nvCxnSpPr>
              <p:spPr>
                <a:xfrm flipH="1" flipV="1">
                  <a:off x="4631055" y="3920490"/>
                  <a:ext cx="169546" cy="57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4E184B-9B66-4074-A236-1D524C7809C7}"/>
                  </a:ext>
                </a:extLst>
              </p:cNvPr>
              <p:cNvSpPr/>
              <p:nvPr/>
            </p:nvSpPr>
            <p:spPr>
              <a:xfrm>
                <a:off x="4433656" y="3782741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5C4E922-D6EB-479F-B199-4F2813C983C0}"/>
                  </a:ext>
                </a:extLst>
              </p:cNvPr>
              <p:cNvSpPr/>
              <p:nvPr/>
            </p:nvSpPr>
            <p:spPr>
              <a:xfrm>
                <a:off x="4512995" y="3646501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97A4D06-63FB-40D0-A4F9-C4E23DF297BA}"/>
                  </a:ext>
                </a:extLst>
              </p:cNvPr>
              <p:cNvSpPr/>
              <p:nvPr/>
            </p:nvSpPr>
            <p:spPr>
              <a:xfrm>
                <a:off x="4867596" y="3559044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8A44871-00FE-4C91-AF94-415C822C8E87}"/>
                  </a:ext>
                </a:extLst>
              </p:cNvPr>
              <p:cNvSpPr/>
              <p:nvPr/>
            </p:nvSpPr>
            <p:spPr>
              <a:xfrm>
                <a:off x="4670551" y="3719565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4484E8-8C95-463B-A6E3-2CE7570441B7}"/>
                  </a:ext>
                </a:extLst>
              </p:cNvPr>
              <p:cNvSpPr/>
              <p:nvPr/>
            </p:nvSpPr>
            <p:spPr>
              <a:xfrm>
                <a:off x="4564384" y="3859109"/>
                <a:ext cx="118800" cy="117547"/>
              </a:xfrm>
              <a:prstGeom prst="ellipse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85EF594-5873-4FFF-A456-1638B10AB149}"/>
                  </a:ext>
                </a:extLst>
              </p:cNvPr>
              <p:cNvSpPr/>
              <p:nvPr/>
            </p:nvSpPr>
            <p:spPr>
              <a:xfrm>
                <a:off x="4740767" y="3863978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E7F9B5-4735-48FA-86B1-D656E5E7E893}"/>
                  </a:ext>
                </a:extLst>
              </p:cNvPr>
              <p:cNvSpPr/>
              <p:nvPr/>
            </p:nvSpPr>
            <p:spPr>
              <a:xfrm>
                <a:off x="4852584" y="3705017"/>
                <a:ext cx="118800" cy="117547"/>
              </a:xfrm>
              <a:prstGeom prst="ellipse">
                <a:avLst/>
              </a:prstGeom>
              <a:solidFill>
                <a:srgbClr val="4BAC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2175892-A119-4E91-B32D-E14C8D617201}"/>
                  </a:ext>
                </a:extLst>
              </p:cNvPr>
              <p:cNvSpPr/>
              <p:nvPr/>
            </p:nvSpPr>
            <p:spPr>
              <a:xfrm>
                <a:off x="4876931" y="3996964"/>
                <a:ext cx="118800" cy="117547"/>
              </a:xfrm>
              <a:prstGeom prst="ellipse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0E38E67-94C0-416F-ACA7-2CA165B5A689}"/>
                  </a:ext>
                </a:extLst>
              </p:cNvPr>
              <p:cNvSpPr/>
              <p:nvPr/>
            </p:nvSpPr>
            <p:spPr>
              <a:xfrm>
                <a:off x="5026726" y="3638527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412C1A9-723B-4D7F-A98B-009E2D587EA0}"/>
                  </a:ext>
                </a:extLst>
              </p:cNvPr>
              <p:cNvSpPr/>
              <p:nvPr/>
            </p:nvSpPr>
            <p:spPr>
              <a:xfrm>
                <a:off x="5107180" y="3803240"/>
                <a:ext cx="118800" cy="117547"/>
              </a:xfrm>
              <a:prstGeom prst="ellipse">
                <a:avLst/>
              </a:prstGeom>
              <a:solidFill>
                <a:srgbClr val="4BAC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791D27F-C715-4CCF-BD89-73E23058C39B}"/>
                  </a:ext>
                </a:extLst>
              </p:cNvPr>
              <p:cNvSpPr/>
              <p:nvPr/>
            </p:nvSpPr>
            <p:spPr>
              <a:xfrm>
                <a:off x="5055705" y="3973235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38A44ED-A75E-4747-AD70-409B6E9D62FA}"/>
                  </a:ext>
                </a:extLst>
              </p:cNvPr>
              <p:cNvSpPr/>
              <p:nvPr/>
            </p:nvSpPr>
            <p:spPr>
              <a:xfrm>
                <a:off x="4658413" y="3553873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6C404B7-33C2-49F0-8D3C-D083522B70BD}"/>
                  </a:ext>
                </a:extLst>
              </p:cNvPr>
              <p:cNvSpPr/>
              <p:nvPr/>
            </p:nvSpPr>
            <p:spPr>
              <a:xfrm>
                <a:off x="4949950" y="3841515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4C3121A-B9EA-41E6-A472-3800D5761655}"/>
              </a:ext>
            </a:extLst>
          </p:cNvPr>
          <p:cNvCxnSpPr>
            <a:cxnSpLocks/>
          </p:cNvCxnSpPr>
          <p:nvPr/>
        </p:nvCxnSpPr>
        <p:spPr>
          <a:xfrm flipV="1">
            <a:off x="5815673" y="2136838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A9D7EE-2CAF-42C5-B81C-8612E4FA2ECF}"/>
              </a:ext>
            </a:extLst>
          </p:cNvPr>
          <p:cNvCxnSpPr>
            <a:cxnSpLocks/>
          </p:cNvCxnSpPr>
          <p:nvPr/>
        </p:nvCxnSpPr>
        <p:spPr>
          <a:xfrm>
            <a:off x="9025159" y="2136838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E26D0B5-2985-416F-862C-9ABA65C5D77A}"/>
              </a:ext>
            </a:extLst>
          </p:cNvPr>
          <p:cNvSpPr txBox="1"/>
          <p:nvPr/>
        </p:nvSpPr>
        <p:spPr>
          <a:xfrm>
            <a:off x="10591800" y="1906006"/>
            <a:ext cx="12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Property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59F055-359F-455B-8720-87255F6826E5}"/>
              </a:ext>
            </a:extLst>
          </p:cNvPr>
          <p:cNvSpPr txBox="1"/>
          <p:nvPr/>
        </p:nvSpPr>
        <p:spPr>
          <a:xfrm>
            <a:off x="152400" y="78041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Forward Prediction</a:t>
            </a:r>
          </a:p>
        </p:txBody>
      </p:sp>
      <p:sp>
        <p:nvSpPr>
          <p:cNvPr id="953" name="TextBox 952">
            <a:extLst>
              <a:ext uri="{FF2B5EF4-FFF2-40B4-BE49-F238E27FC236}">
                <a16:creationId xmlns:a16="http://schemas.microsoft.com/office/drawing/2014/main" id="{0AC3BEAC-E41F-4043-A89C-362DF3E37AC0}"/>
              </a:ext>
            </a:extLst>
          </p:cNvPr>
          <p:cNvSpPr txBox="1"/>
          <p:nvPr/>
        </p:nvSpPr>
        <p:spPr>
          <a:xfrm>
            <a:off x="228600" y="35153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Inverse Prediction</a:t>
            </a:r>
          </a:p>
        </p:txBody>
      </p:sp>
      <p:sp>
        <p:nvSpPr>
          <p:cNvPr id="954" name="TextBox 953">
            <a:extLst>
              <a:ext uri="{FF2B5EF4-FFF2-40B4-BE49-F238E27FC236}">
                <a16:creationId xmlns:a16="http://schemas.microsoft.com/office/drawing/2014/main" id="{1133FA9F-7887-4565-8069-07B930E45D2C}"/>
              </a:ext>
            </a:extLst>
          </p:cNvPr>
          <p:cNvSpPr txBox="1"/>
          <p:nvPr/>
        </p:nvSpPr>
        <p:spPr>
          <a:xfrm>
            <a:off x="1682565" y="4919601"/>
            <a:ext cx="12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Property</a:t>
            </a:r>
          </a:p>
        </p:txBody>
      </p:sp>
      <p:grpSp>
        <p:nvGrpSpPr>
          <p:cNvPr id="955" name="Group 954">
            <a:extLst>
              <a:ext uri="{FF2B5EF4-FFF2-40B4-BE49-F238E27FC236}">
                <a16:creationId xmlns:a16="http://schemas.microsoft.com/office/drawing/2014/main" id="{C9165E65-EA4D-479A-B9DE-622A3CC7F527}"/>
              </a:ext>
            </a:extLst>
          </p:cNvPr>
          <p:cNvGrpSpPr/>
          <p:nvPr/>
        </p:nvGrpSpPr>
        <p:grpSpPr>
          <a:xfrm>
            <a:off x="4571142" y="4381234"/>
            <a:ext cx="2773524" cy="1538399"/>
            <a:chOff x="6730210" y="1376522"/>
            <a:chExt cx="2773524" cy="1538399"/>
          </a:xfrm>
        </p:grpSpPr>
        <p:sp>
          <p:nvSpPr>
            <p:cNvPr id="956" name="TextBox 955">
              <a:extLst>
                <a:ext uri="{FF2B5EF4-FFF2-40B4-BE49-F238E27FC236}">
                  <a16:creationId xmlns:a16="http://schemas.microsoft.com/office/drawing/2014/main" id="{051581CB-3161-4543-AF6A-A7C97A974DCE}"/>
                </a:ext>
              </a:extLst>
            </p:cNvPr>
            <p:cNvSpPr txBox="1"/>
            <p:nvPr/>
          </p:nvSpPr>
          <p:spPr>
            <a:xfrm>
              <a:off x="6730210" y="2453256"/>
              <a:ext cx="277352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/>
                <a:t>Machine learning</a:t>
              </a:r>
            </a:p>
          </p:txBody>
        </p:sp>
        <p:grpSp>
          <p:nvGrpSpPr>
            <p:cNvPr id="957" name="Group 956">
              <a:extLst>
                <a:ext uri="{FF2B5EF4-FFF2-40B4-BE49-F238E27FC236}">
                  <a16:creationId xmlns:a16="http://schemas.microsoft.com/office/drawing/2014/main" id="{FEE0A093-9A6F-47E4-BD1E-4F0801571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93072" y="1376522"/>
              <a:ext cx="1447800" cy="1024444"/>
              <a:chOff x="4433656" y="3553873"/>
              <a:chExt cx="792324" cy="560638"/>
            </a:xfrm>
          </p:grpSpPr>
          <p:grpSp>
            <p:nvGrpSpPr>
              <p:cNvPr id="958" name="Group 957">
                <a:extLst>
                  <a:ext uri="{FF2B5EF4-FFF2-40B4-BE49-F238E27FC236}">
                    <a16:creationId xmlns:a16="http://schemas.microsoft.com/office/drawing/2014/main" id="{DE3775E2-DA56-4D20-85A9-4B246002246E}"/>
                  </a:ext>
                </a:extLst>
              </p:cNvPr>
              <p:cNvGrpSpPr/>
              <p:nvPr/>
            </p:nvGrpSpPr>
            <p:grpSpPr>
              <a:xfrm>
                <a:off x="4480562" y="3619500"/>
                <a:ext cx="685799" cy="441024"/>
                <a:chOff x="4480562" y="3619500"/>
                <a:chExt cx="685799" cy="441024"/>
              </a:xfrm>
            </p:grpSpPr>
            <p:cxnSp>
              <p:nvCxnSpPr>
                <p:cNvPr id="972" name="Straight Connector 971">
                  <a:extLst>
                    <a:ext uri="{FF2B5EF4-FFF2-40B4-BE49-F238E27FC236}">
                      <a16:creationId xmlns:a16="http://schemas.microsoft.com/office/drawing/2014/main" id="{98726AB2-57CD-4F4C-9453-909DDF1FDBCE}"/>
                    </a:ext>
                  </a:extLst>
                </p:cNvPr>
                <p:cNvCxnSpPr/>
                <p:nvPr/>
              </p:nvCxnSpPr>
              <p:spPr>
                <a:xfrm>
                  <a:off x="4712970" y="3619500"/>
                  <a:ext cx="219075" cy="19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3" name="Straight Connector 972">
                  <a:extLst>
                    <a:ext uri="{FF2B5EF4-FFF2-40B4-BE49-F238E27FC236}">
                      <a16:creationId xmlns:a16="http://schemas.microsoft.com/office/drawing/2014/main" id="{B3DDBB92-C6B4-4B74-9060-92363DE1F987}"/>
                    </a:ext>
                  </a:extLst>
                </p:cNvPr>
                <p:cNvCxnSpPr/>
                <p:nvPr/>
              </p:nvCxnSpPr>
              <p:spPr>
                <a:xfrm flipV="1">
                  <a:off x="4914900" y="3699510"/>
                  <a:ext cx="167640" cy="666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4" name="Straight Connector 973">
                  <a:extLst>
                    <a:ext uri="{FF2B5EF4-FFF2-40B4-BE49-F238E27FC236}">
                      <a16:creationId xmlns:a16="http://schemas.microsoft.com/office/drawing/2014/main" id="{BD941EDD-D4B2-43D8-B501-A2F6DBE71DE1}"/>
                    </a:ext>
                  </a:extLst>
                </p:cNvPr>
                <p:cNvCxnSpPr/>
                <p:nvPr/>
              </p:nvCxnSpPr>
              <p:spPr>
                <a:xfrm flipH="1" flipV="1">
                  <a:off x="4566285" y="3709036"/>
                  <a:ext cx="173355" cy="742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016E6F7D-7E31-4798-8529-6F16A4648087}"/>
                    </a:ext>
                  </a:extLst>
                </p:cNvPr>
                <p:cNvCxnSpPr/>
                <p:nvPr/>
              </p:nvCxnSpPr>
              <p:spPr>
                <a:xfrm flipH="1" flipV="1">
                  <a:off x="4480562" y="3844290"/>
                  <a:ext cx="148588" cy="781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CB28C0A-D513-4BE6-A688-23DA4963BDA1}"/>
                    </a:ext>
                  </a:extLst>
                </p:cNvPr>
                <p:cNvCxnSpPr/>
                <p:nvPr/>
              </p:nvCxnSpPr>
              <p:spPr>
                <a:xfrm flipH="1">
                  <a:off x="4935855" y="4029075"/>
                  <a:ext cx="186690" cy="304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7" name="Straight Connector 976">
                  <a:extLst>
                    <a:ext uri="{FF2B5EF4-FFF2-40B4-BE49-F238E27FC236}">
                      <a16:creationId xmlns:a16="http://schemas.microsoft.com/office/drawing/2014/main" id="{97C97BB9-7CBC-4671-A88F-3ACE39D4DCDB}"/>
                    </a:ext>
                  </a:extLst>
                </p:cNvPr>
                <p:cNvCxnSpPr/>
                <p:nvPr/>
              </p:nvCxnSpPr>
              <p:spPr>
                <a:xfrm flipH="1">
                  <a:off x="5118735" y="3867150"/>
                  <a:ext cx="47626" cy="16764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8" name="Straight Connector 977">
                  <a:extLst>
                    <a:ext uri="{FF2B5EF4-FFF2-40B4-BE49-F238E27FC236}">
                      <a16:creationId xmlns:a16="http://schemas.microsoft.com/office/drawing/2014/main" id="{DF975733-3B76-4EE9-8FB5-F18C253C0D85}"/>
                    </a:ext>
                  </a:extLst>
                </p:cNvPr>
                <p:cNvCxnSpPr/>
                <p:nvPr/>
              </p:nvCxnSpPr>
              <p:spPr>
                <a:xfrm>
                  <a:off x="4794885" y="3924300"/>
                  <a:ext cx="145133" cy="1362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9" name="Straight Connector 978">
                  <a:extLst>
                    <a:ext uri="{FF2B5EF4-FFF2-40B4-BE49-F238E27FC236}">
                      <a16:creationId xmlns:a16="http://schemas.microsoft.com/office/drawing/2014/main" id="{61BBEB15-0D90-4A45-B459-701532CA1B5B}"/>
                    </a:ext>
                  </a:extLst>
                </p:cNvPr>
                <p:cNvCxnSpPr/>
                <p:nvPr/>
              </p:nvCxnSpPr>
              <p:spPr>
                <a:xfrm>
                  <a:off x="4733925" y="3781425"/>
                  <a:ext cx="264795" cy="1329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>
                  <a:extLst>
                    <a:ext uri="{FF2B5EF4-FFF2-40B4-BE49-F238E27FC236}">
                      <a16:creationId xmlns:a16="http://schemas.microsoft.com/office/drawing/2014/main" id="{44FCFE4F-3D45-4C6F-A435-93FEE0D519E7}"/>
                    </a:ext>
                  </a:extLst>
                </p:cNvPr>
                <p:cNvCxnSpPr/>
                <p:nvPr/>
              </p:nvCxnSpPr>
              <p:spPr>
                <a:xfrm flipV="1">
                  <a:off x="4625340" y="3783331"/>
                  <a:ext cx="100965" cy="1333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Straight Connector 980">
                  <a:extLst>
                    <a:ext uri="{FF2B5EF4-FFF2-40B4-BE49-F238E27FC236}">
                      <a16:creationId xmlns:a16="http://schemas.microsoft.com/office/drawing/2014/main" id="{48561A28-2CA5-43CB-AA77-35D19D140BF2}"/>
                    </a:ext>
                  </a:extLst>
                </p:cNvPr>
                <p:cNvCxnSpPr/>
                <p:nvPr/>
              </p:nvCxnSpPr>
              <p:spPr>
                <a:xfrm flipH="1" flipV="1">
                  <a:off x="4707255" y="3619500"/>
                  <a:ext cx="196215" cy="14668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2" name="Straight Connector 981">
                  <a:extLst>
                    <a:ext uri="{FF2B5EF4-FFF2-40B4-BE49-F238E27FC236}">
                      <a16:creationId xmlns:a16="http://schemas.microsoft.com/office/drawing/2014/main" id="{4EE1712E-9B76-4B01-B1D7-97AF76CBB26B}"/>
                    </a:ext>
                  </a:extLst>
                </p:cNvPr>
                <p:cNvCxnSpPr/>
                <p:nvPr/>
              </p:nvCxnSpPr>
              <p:spPr>
                <a:xfrm flipH="1" flipV="1">
                  <a:off x="4911090" y="3764280"/>
                  <a:ext cx="95250" cy="14478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>
                  <a:extLst>
                    <a:ext uri="{FF2B5EF4-FFF2-40B4-BE49-F238E27FC236}">
                      <a16:creationId xmlns:a16="http://schemas.microsoft.com/office/drawing/2014/main" id="{764A2728-8517-4F76-8D67-782A07095543}"/>
                    </a:ext>
                  </a:extLst>
                </p:cNvPr>
                <p:cNvCxnSpPr/>
                <p:nvPr/>
              </p:nvCxnSpPr>
              <p:spPr>
                <a:xfrm flipH="1" flipV="1">
                  <a:off x="4631055" y="3920490"/>
                  <a:ext cx="169546" cy="57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9" name="Oval 958">
                <a:extLst>
                  <a:ext uri="{FF2B5EF4-FFF2-40B4-BE49-F238E27FC236}">
                    <a16:creationId xmlns:a16="http://schemas.microsoft.com/office/drawing/2014/main" id="{995C8F2E-E125-42FE-BB23-C9D8B1130785}"/>
                  </a:ext>
                </a:extLst>
              </p:cNvPr>
              <p:cNvSpPr/>
              <p:nvPr/>
            </p:nvSpPr>
            <p:spPr>
              <a:xfrm>
                <a:off x="4433656" y="3782741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0" name="Oval 959">
                <a:extLst>
                  <a:ext uri="{FF2B5EF4-FFF2-40B4-BE49-F238E27FC236}">
                    <a16:creationId xmlns:a16="http://schemas.microsoft.com/office/drawing/2014/main" id="{7D17FAD2-A481-4059-9E40-A42AFE42ADAF}"/>
                  </a:ext>
                </a:extLst>
              </p:cNvPr>
              <p:cNvSpPr/>
              <p:nvPr/>
            </p:nvSpPr>
            <p:spPr>
              <a:xfrm>
                <a:off x="4512995" y="3646501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1" name="Oval 960">
                <a:extLst>
                  <a:ext uri="{FF2B5EF4-FFF2-40B4-BE49-F238E27FC236}">
                    <a16:creationId xmlns:a16="http://schemas.microsoft.com/office/drawing/2014/main" id="{3FFEF3D2-2472-4B14-9773-B437904743EA}"/>
                  </a:ext>
                </a:extLst>
              </p:cNvPr>
              <p:cNvSpPr/>
              <p:nvPr/>
            </p:nvSpPr>
            <p:spPr>
              <a:xfrm>
                <a:off x="4867596" y="3559044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2" name="Oval 961">
                <a:extLst>
                  <a:ext uri="{FF2B5EF4-FFF2-40B4-BE49-F238E27FC236}">
                    <a16:creationId xmlns:a16="http://schemas.microsoft.com/office/drawing/2014/main" id="{B4D5579F-7AC6-484A-8928-84285F2F25BC}"/>
                  </a:ext>
                </a:extLst>
              </p:cNvPr>
              <p:cNvSpPr/>
              <p:nvPr/>
            </p:nvSpPr>
            <p:spPr>
              <a:xfrm>
                <a:off x="4670551" y="3719565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3" name="Oval 962">
                <a:extLst>
                  <a:ext uri="{FF2B5EF4-FFF2-40B4-BE49-F238E27FC236}">
                    <a16:creationId xmlns:a16="http://schemas.microsoft.com/office/drawing/2014/main" id="{F2F09B66-168B-445B-9916-00EB2ADEE6F5}"/>
                  </a:ext>
                </a:extLst>
              </p:cNvPr>
              <p:cNvSpPr/>
              <p:nvPr/>
            </p:nvSpPr>
            <p:spPr>
              <a:xfrm>
                <a:off x="4564384" y="3859109"/>
                <a:ext cx="118800" cy="117547"/>
              </a:xfrm>
              <a:prstGeom prst="ellipse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4" name="Oval 963">
                <a:extLst>
                  <a:ext uri="{FF2B5EF4-FFF2-40B4-BE49-F238E27FC236}">
                    <a16:creationId xmlns:a16="http://schemas.microsoft.com/office/drawing/2014/main" id="{D60CF2B6-8A6B-4350-BB18-679E34CEF1FB}"/>
                  </a:ext>
                </a:extLst>
              </p:cNvPr>
              <p:cNvSpPr/>
              <p:nvPr/>
            </p:nvSpPr>
            <p:spPr>
              <a:xfrm>
                <a:off x="4740767" y="3863978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5" name="Oval 964">
                <a:extLst>
                  <a:ext uri="{FF2B5EF4-FFF2-40B4-BE49-F238E27FC236}">
                    <a16:creationId xmlns:a16="http://schemas.microsoft.com/office/drawing/2014/main" id="{063F2534-16AF-4A9F-A2DA-D7511136878E}"/>
                  </a:ext>
                </a:extLst>
              </p:cNvPr>
              <p:cNvSpPr/>
              <p:nvPr/>
            </p:nvSpPr>
            <p:spPr>
              <a:xfrm>
                <a:off x="4852584" y="3705017"/>
                <a:ext cx="118800" cy="117547"/>
              </a:xfrm>
              <a:prstGeom prst="ellipse">
                <a:avLst/>
              </a:prstGeom>
              <a:solidFill>
                <a:srgbClr val="4BAC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6" name="Oval 965">
                <a:extLst>
                  <a:ext uri="{FF2B5EF4-FFF2-40B4-BE49-F238E27FC236}">
                    <a16:creationId xmlns:a16="http://schemas.microsoft.com/office/drawing/2014/main" id="{74608D68-CAFF-45CA-9351-99F1A2FBCDFC}"/>
                  </a:ext>
                </a:extLst>
              </p:cNvPr>
              <p:cNvSpPr/>
              <p:nvPr/>
            </p:nvSpPr>
            <p:spPr>
              <a:xfrm>
                <a:off x="4876931" y="3996964"/>
                <a:ext cx="118800" cy="117547"/>
              </a:xfrm>
              <a:prstGeom prst="ellipse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7" name="Oval 966">
                <a:extLst>
                  <a:ext uri="{FF2B5EF4-FFF2-40B4-BE49-F238E27FC236}">
                    <a16:creationId xmlns:a16="http://schemas.microsoft.com/office/drawing/2014/main" id="{FB175A08-AE61-45EE-B3BE-9BECD6AD8D8A}"/>
                  </a:ext>
                </a:extLst>
              </p:cNvPr>
              <p:cNvSpPr/>
              <p:nvPr/>
            </p:nvSpPr>
            <p:spPr>
              <a:xfrm>
                <a:off x="5026726" y="3638527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8" name="Oval 967">
                <a:extLst>
                  <a:ext uri="{FF2B5EF4-FFF2-40B4-BE49-F238E27FC236}">
                    <a16:creationId xmlns:a16="http://schemas.microsoft.com/office/drawing/2014/main" id="{1322034C-5674-41A1-85CC-03B16CA52705}"/>
                  </a:ext>
                </a:extLst>
              </p:cNvPr>
              <p:cNvSpPr/>
              <p:nvPr/>
            </p:nvSpPr>
            <p:spPr>
              <a:xfrm>
                <a:off x="5107180" y="3803240"/>
                <a:ext cx="118800" cy="117547"/>
              </a:xfrm>
              <a:prstGeom prst="ellipse">
                <a:avLst/>
              </a:prstGeom>
              <a:solidFill>
                <a:srgbClr val="4BACC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9" name="Oval 968">
                <a:extLst>
                  <a:ext uri="{FF2B5EF4-FFF2-40B4-BE49-F238E27FC236}">
                    <a16:creationId xmlns:a16="http://schemas.microsoft.com/office/drawing/2014/main" id="{B5C1512D-20C5-40DC-A6B0-A48F154C0B08}"/>
                  </a:ext>
                </a:extLst>
              </p:cNvPr>
              <p:cNvSpPr/>
              <p:nvPr/>
            </p:nvSpPr>
            <p:spPr>
              <a:xfrm>
                <a:off x="5055705" y="3973235"/>
                <a:ext cx="118800" cy="117547"/>
              </a:xfrm>
              <a:prstGeom prst="ellipse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0" name="Oval 969">
                <a:extLst>
                  <a:ext uri="{FF2B5EF4-FFF2-40B4-BE49-F238E27FC236}">
                    <a16:creationId xmlns:a16="http://schemas.microsoft.com/office/drawing/2014/main" id="{F0D70DAC-64EE-404D-B190-B14ED27A817E}"/>
                  </a:ext>
                </a:extLst>
              </p:cNvPr>
              <p:cNvSpPr/>
              <p:nvPr/>
            </p:nvSpPr>
            <p:spPr>
              <a:xfrm>
                <a:off x="4658413" y="3553873"/>
                <a:ext cx="118800" cy="117547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1" name="Oval 970">
                <a:extLst>
                  <a:ext uri="{FF2B5EF4-FFF2-40B4-BE49-F238E27FC236}">
                    <a16:creationId xmlns:a16="http://schemas.microsoft.com/office/drawing/2014/main" id="{6E64F10C-561B-48F1-937F-53E16EC22F8A}"/>
                  </a:ext>
                </a:extLst>
              </p:cNvPr>
              <p:cNvSpPr/>
              <p:nvPr/>
            </p:nvSpPr>
            <p:spPr>
              <a:xfrm>
                <a:off x="4949950" y="3841515"/>
                <a:ext cx="118800" cy="117547"/>
              </a:xfrm>
              <a:prstGeom prst="ellipse">
                <a:avLst/>
              </a:prstGeom>
              <a:solidFill>
                <a:srgbClr val="8064A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84" name="TextBox 983">
            <a:extLst>
              <a:ext uri="{FF2B5EF4-FFF2-40B4-BE49-F238E27FC236}">
                <a16:creationId xmlns:a16="http://schemas.microsoft.com/office/drawing/2014/main" id="{27E7171C-7107-4A92-BF27-BD38C08DC2B0}"/>
              </a:ext>
            </a:extLst>
          </p:cNvPr>
          <p:cNvSpPr txBox="1"/>
          <p:nvPr/>
        </p:nvSpPr>
        <p:spPr>
          <a:xfrm>
            <a:off x="8886936" y="491960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Materials</a:t>
            </a:r>
          </a:p>
        </p:txBody>
      </p:sp>
      <p:cxnSp>
        <p:nvCxnSpPr>
          <p:cNvPr id="985" name="Straight Arrow Connector 984">
            <a:extLst>
              <a:ext uri="{FF2B5EF4-FFF2-40B4-BE49-F238E27FC236}">
                <a16:creationId xmlns:a16="http://schemas.microsoft.com/office/drawing/2014/main" id="{58D6C372-8547-4FD8-9D0B-3055564619FF}"/>
              </a:ext>
            </a:extLst>
          </p:cNvPr>
          <p:cNvCxnSpPr>
            <a:cxnSpLocks/>
          </p:cNvCxnSpPr>
          <p:nvPr/>
        </p:nvCxnSpPr>
        <p:spPr>
          <a:xfrm flipV="1">
            <a:off x="3288177" y="5150433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Arrow Connector 985">
            <a:extLst>
              <a:ext uri="{FF2B5EF4-FFF2-40B4-BE49-F238E27FC236}">
                <a16:creationId xmlns:a16="http://schemas.microsoft.com/office/drawing/2014/main" id="{D5685D41-D57D-4B7E-8064-03AC4CDE1F68}"/>
              </a:ext>
            </a:extLst>
          </p:cNvPr>
          <p:cNvCxnSpPr>
            <a:cxnSpLocks/>
          </p:cNvCxnSpPr>
          <p:nvPr/>
        </p:nvCxnSpPr>
        <p:spPr>
          <a:xfrm>
            <a:off x="7359676" y="5150433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7" name="TextBox 986">
            <a:extLst>
              <a:ext uri="{FF2B5EF4-FFF2-40B4-BE49-F238E27FC236}">
                <a16:creationId xmlns:a16="http://schemas.microsoft.com/office/drawing/2014/main" id="{7BF6C29C-91F4-4D7D-8FBE-5A0D2B2DF221}"/>
              </a:ext>
            </a:extLst>
          </p:cNvPr>
          <p:cNvSpPr txBox="1"/>
          <p:nvPr/>
        </p:nvSpPr>
        <p:spPr>
          <a:xfrm>
            <a:off x="1652439" y="2968831"/>
            <a:ext cx="918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only search the materials within the scope you defined</a:t>
            </a: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EFC86A3A-EBA2-4B67-A432-67BC955CAD9D}"/>
              </a:ext>
            </a:extLst>
          </p:cNvPr>
          <p:cNvSpPr txBox="1"/>
          <p:nvPr/>
        </p:nvSpPr>
        <p:spPr>
          <a:xfrm>
            <a:off x="1652439" y="6023157"/>
            <a:ext cx="918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Machine learning model directly outputs the materials of your interest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02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1B64DB-C09C-4340-8BD7-1BE1E33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B425-7846-43F7-A722-4FCAD54C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801A2-AC5C-481E-8913-7A90656C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0" y="776732"/>
            <a:ext cx="11262260" cy="1509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205126-3233-414B-A493-82B6A1FFBC0F}"/>
              </a:ext>
            </a:extLst>
          </p:cNvPr>
          <p:cNvSpPr/>
          <p:nvPr/>
        </p:nvSpPr>
        <p:spPr>
          <a:xfrm>
            <a:off x="-8860" y="6532969"/>
            <a:ext cx="3339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ACS Cent. Sci.</a:t>
            </a:r>
            <a:r>
              <a:rPr lang="en-US" dirty="0">
                <a:solidFill>
                  <a:schemeClr val="bg1"/>
                </a:solidFill>
              </a:rPr>
              <a:t> 2018, 4, 2, 268–276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1952C-2F41-476F-B8D0-0422674D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840" y="2294860"/>
            <a:ext cx="7162800" cy="39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3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9E7D9-D1AD-4D5F-9D6A-42902E37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03" y="826351"/>
            <a:ext cx="9196794" cy="56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F028D8-F404-4ABD-BB4D-62BCF9035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914400"/>
            <a:ext cx="7492406" cy="11731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1B64DB-C09C-4340-8BD7-1BE1E33C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Adversarial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EB425-7846-43F7-A722-4FCAD54C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24622-202B-4618-A5BE-103542FB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" y="2388919"/>
            <a:ext cx="8229600" cy="4167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E811D-CD43-4102-84F7-182533166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124201"/>
            <a:ext cx="3940511" cy="17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2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646890" y="3044281"/>
            <a:ext cx="323171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418831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285097-3CFF-4D07-8C46-0B27E82A12E6}"/>
              </a:ext>
            </a:extLst>
          </p:cNvPr>
          <p:cNvSpPr/>
          <p:nvPr/>
        </p:nvSpPr>
        <p:spPr>
          <a:xfrm>
            <a:off x="3640233" y="23351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89E71F6-19D5-416D-AB3B-86F0DB57644F}"/>
              </a:ext>
            </a:extLst>
          </p:cNvPr>
          <p:cNvSpPr/>
          <p:nvPr/>
        </p:nvSpPr>
        <p:spPr>
          <a:xfrm>
            <a:off x="3640233" y="281121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D3452A-A1F8-45CD-979D-8A886E62DEC9}"/>
              </a:ext>
            </a:extLst>
          </p:cNvPr>
          <p:cNvSpPr/>
          <p:nvPr/>
        </p:nvSpPr>
        <p:spPr>
          <a:xfrm>
            <a:off x="3640233" y="32873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4109A-4489-4CE4-8279-8395B486BC6B}"/>
              </a:ext>
            </a:extLst>
          </p:cNvPr>
          <p:cNvSpPr/>
          <p:nvPr/>
        </p:nvSpPr>
        <p:spPr>
          <a:xfrm>
            <a:off x="3640233" y="423946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9686E2-A46A-46F1-9934-C6518B165623}"/>
              </a:ext>
            </a:extLst>
          </p:cNvPr>
          <p:cNvSpPr/>
          <p:nvPr/>
        </p:nvSpPr>
        <p:spPr>
          <a:xfrm>
            <a:off x="3640233" y="376338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B6A3352-FAA6-46BE-8A02-20C5D776C537}"/>
              </a:ext>
            </a:extLst>
          </p:cNvPr>
          <p:cNvSpPr/>
          <p:nvPr/>
        </p:nvSpPr>
        <p:spPr>
          <a:xfrm>
            <a:off x="5158740" y="304925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280B8D8-E9DF-47B6-BFC2-595A0256CE84}"/>
              </a:ext>
            </a:extLst>
          </p:cNvPr>
          <p:cNvSpPr/>
          <p:nvPr/>
        </p:nvSpPr>
        <p:spPr>
          <a:xfrm>
            <a:off x="5158740" y="35253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F79998-402E-4C38-876F-D60F5D42E7E1}"/>
              </a:ext>
            </a:extLst>
          </p:cNvPr>
          <p:cNvSpPr/>
          <p:nvPr/>
        </p:nvSpPr>
        <p:spPr>
          <a:xfrm>
            <a:off x="603219" y="90688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BAF790-D0BA-499E-AD33-59383B864B64}"/>
              </a:ext>
            </a:extLst>
          </p:cNvPr>
          <p:cNvSpPr/>
          <p:nvPr/>
        </p:nvSpPr>
        <p:spPr>
          <a:xfrm>
            <a:off x="603219" y="13829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2EEB91-8D2E-46D5-86CA-3E80A10AC2B0}"/>
              </a:ext>
            </a:extLst>
          </p:cNvPr>
          <p:cNvSpPr/>
          <p:nvPr/>
        </p:nvSpPr>
        <p:spPr>
          <a:xfrm>
            <a:off x="603219" y="185905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3BD0DE-5FAC-493F-8295-DC8273DF0D79}"/>
              </a:ext>
            </a:extLst>
          </p:cNvPr>
          <p:cNvSpPr/>
          <p:nvPr/>
        </p:nvSpPr>
        <p:spPr>
          <a:xfrm>
            <a:off x="603219" y="28112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06DB7D-A685-42E4-8E99-D20448F22BC7}"/>
              </a:ext>
            </a:extLst>
          </p:cNvPr>
          <p:cNvSpPr/>
          <p:nvPr/>
        </p:nvSpPr>
        <p:spPr>
          <a:xfrm>
            <a:off x="603219" y="32872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AFAE2E-84D7-46DE-BD32-4380CF36384F}"/>
              </a:ext>
            </a:extLst>
          </p:cNvPr>
          <p:cNvSpPr/>
          <p:nvPr/>
        </p:nvSpPr>
        <p:spPr>
          <a:xfrm>
            <a:off x="603219" y="376338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118E98-A88C-44E7-9B91-D0EE824FF14F}"/>
              </a:ext>
            </a:extLst>
          </p:cNvPr>
          <p:cNvSpPr/>
          <p:nvPr/>
        </p:nvSpPr>
        <p:spPr>
          <a:xfrm>
            <a:off x="603219" y="42394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EBFD58-0BFE-4103-82A6-775727195892}"/>
              </a:ext>
            </a:extLst>
          </p:cNvPr>
          <p:cNvSpPr/>
          <p:nvPr/>
        </p:nvSpPr>
        <p:spPr>
          <a:xfrm>
            <a:off x="603219" y="471554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E0C89A-9757-450C-AF41-E703AACFAAE6}"/>
              </a:ext>
            </a:extLst>
          </p:cNvPr>
          <p:cNvSpPr/>
          <p:nvPr/>
        </p:nvSpPr>
        <p:spPr>
          <a:xfrm>
            <a:off x="603219" y="519162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AE33B2-4A04-4470-8B75-E956ADCDBD8C}"/>
              </a:ext>
            </a:extLst>
          </p:cNvPr>
          <p:cNvSpPr/>
          <p:nvPr/>
        </p:nvSpPr>
        <p:spPr>
          <a:xfrm>
            <a:off x="603219" y="56677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CF0B53-9505-4938-902B-F6F9C54BCDCE}"/>
              </a:ext>
            </a:extLst>
          </p:cNvPr>
          <p:cNvSpPr/>
          <p:nvPr/>
        </p:nvSpPr>
        <p:spPr>
          <a:xfrm>
            <a:off x="603219" y="233513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ECEB8F-8098-4894-8A21-150E2AC48E94}"/>
              </a:ext>
            </a:extLst>
          </p:cNvPr>
          <p:cNvSpPr/>
          <p:nvPr/>
        </p:nvSpPr>
        <p:spPr>
          <a:xfrm>
            <a:off x="2121726" y="185905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06F970-5413-42A2-8773-971A8465554F}"/>
              </a:ext>
            </a:extLst>
          </p:cNvPr>
          <p:cNvSpPr/>
          <p:nvPr/>
        </p:nvSpPr>
        <p:spPr>
          <a:xfrm>
            <a:off x="2121726" y="23351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1D7975-DB1F-4C38-AD6F-20873ED1421C}"/>
              </a:ext>
            </a:extLst>
          </p:cNvPr>
          <p:cNvSpPr/>
          <p:nvPr/>
        </p:nvSpPr>
        <p:spPr>
          <a:xfrm>
            <a:off x="2121726" y="281121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69D00F-AB67-4427-A407-2D8D1CF40954}"/>
              </a:ext>
            </a:extLst>
          </p:cNvPr>
          <p:cNvSpPr/>
          <p:nvPr/>
        </p:nvSpPr>
        <p:spPr>
          <a:xfrm>
            <a:off x="2121726" y="376338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D0F506-5990-4347-9565-955FB5A958DB}"/>
              </a:ext>
            </a:extLst>
          </p:cNvPr>
          <p:cNvSpPr/>
          <p:nvPr/>
        </p:nvSpPr>
        <p:spPr>
          <a:xfrm>
            <a:off x="2121726" y="423946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E365A3-6597-4293-8618-7F57133A5814}"/>
              </a:ext>
            </a:extLst>
          </p:cNvPr>
          <p:cNvSpPr/>
          <p:nvPr/>
        </p:nvSpPr>
        <p:spPr>
          <a:xfrm>
            <a:off x="2121726" y="47155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73A3E4-3FE8-423B-B8F2-683C117DC495}"/>
              </a:ext>
            </a:extLst>
          </p:cNvPr>
          <p:cNvSpPr/>
          <p:nvPr/>
        </p:nvSpPr>
        <p:spPr>
          <a:xfrm>
            <a:off x="2121726" y="32873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9903AFC-DBA5-4F32-AB6E-192FFA0ACDAB}"/>
              </a:ext>
            </a:extLst>
          </p:cNvPr>
          <p:cNvCxnSpPr>
            <a:stCxn id="2" idx="6"/>
            <a:endCxn id="18" idx="2"/>
          </p:cNvCxnSpPr>
          <p:nvPr/>
        </p:nvCxnSpPr>
        <p:spPr>
          <a:xfrm>
            <a:off x="877539" y="1044044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9004F46-C864-4913-98BE-A44E4218145C}"/>
              </a:ext>
            </a:extLst>
          </p:cNvPr>
          <p:cNvCxnSpPr>
            <a:cxnSpLocks/>
            <a:stCxn id="2" idx="6"/>
            <a:endCxn id="19" idx="2"/>
          </p:cNvCxnSpPr>
          <p:nvPr/>
        </p:nvCxnSpPr>
        <p:spPr>
          <a:xfrm>
            <a:off x="877539" y="1044044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BDD673C-9254-4B7E-9389-485411C15BF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877539" y="1044044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D5F9725-F3DA-414A-A2FF-9AC5100AE722}"/>
              </a:ext>
            </a:extLst>
          </p:cNvPr>
          <p:cNvCxnSpPr>
            <a:cxnSpLocks/>
            <a:stCxn id="2" idx="6"/>
            <a:endCxn id="28" idx="2"/>
          </p:cNvCxnSpPr>
          <p:nvPr/>
        </p:nvCxnSpPr>
        <p:spPr>
          <a:xfrm>
            <a:off x="877539" y="1044044"/>
            <a:ext cx="1244187" cy="238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DE959F0-16C0-435C-8BAB-9E5ADEF5C59D}"/>
              </a:ext>
            </a:extLst>
          </p:cNvPr>
          <p:cNvCxnSpPr>
            <a:cxnSpLocks/>
            <a:stCxn id="2" idx="6"/>
            <a:endCxn id="21" idx="2"/>
          </p:cNvCxnSpPr>
          <p:nvPr/>
        </p:nvCxnSpPr>
        <p:spPr>
          <a:xfrm>
            <a:off x="877539" y="1044044"/>
            <a:ext cx="1244187" cy="285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C82462F-941B-4084-BE03-80A76CFFAC8D}"/>
              </a:ext>
            </a:extLst>
          </p:cNvPr>
          <p:cNvCxnSpPr>
            <a:cxnSpLocks/>
            <a:stCxn id="2" idx="6"/>
            <a:endCxn id="22" idx="2"/>
          </p:cNvCxnSpPr>
          <p:nvPr/>
        </p:nvCxnSpPr>
        <p:spPr>
          <a:xfrm>
            <a:off x="877539" y="1044044"/>
            <a:ext cx="1244187" cy="333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E2F6E81-CD56-4288-9BCA-08E3FF01A529}"/>
              </a:ext>
            </a:extLst>
          </p:cNvPr>
          <p:cNvCxnSpPr>
            <a:cxnSpLocks/>
            <a:stCxn id="2" idx="6"/>
            <a:endCxn id="23" idx="2"/>
          </p:cNvCxnSpPr>
          <p:nvPr/>
        </p:nvCxnSpPr>
        <p:spPr>
          <a:xfrm>
            <a:off x="877539" y="1044044"/>
            <a:ext cx="1244187" cy="380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DE0B632-94FE-44AF-B0B0-8B2E94AD379E}"/>
              </a:ext>
            </a:extLst>
          </p:cNvPr>
          <p:cNvCxnSpPr>
            <a:cxnSpLocks/>
            <a:stCxn id="5" idx="6"/>
            <a:endCxn id="18" idx="2"/>
          </p:cNvCxnSpPr>
          <p:nvPr/>
        </p:nvCxnSpPr>
        <p:spPr>
          <a:xfrm>
            <a:off x="877539" y="1520127"/>
            <a:ext cx="1244187" cy="47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F12D68D-DFB8-4A82-BC9C-07583EC572DE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>
          <a:xfrm>
            <a:off x="877539" y="1520127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3623663-948D-43CB-87FE-5E4FE03E1F1F}"/>
              </a:ext>
            </a:extLst>
          </p:cNvPr>
          <p:cNvCxnSpPr>
            <a:cxnSpLocks/>
            <a:stCxn id="5" idx="6"/>
            <a:endCxn id="20" idx="2"/>
          </p:cNvCxnSpPr>
          <p:nvPr/>
        </p:nvCxnSpPr>
        <p:spPr>
          <a:xfrm>
            <a:off x="877539" y="1520127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7AA577A-3ADE-463E-9D57-073C6238586F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>
          <a:xfrm>
            <a:off x="877539" y="1520127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CE56781-3F53-41F2-A979-51C00E840203}"/>
              </a:ext>
            </a:extLst>
          </p:cNvPr>
          <p:cNvCxnSpPr>
            <a:cxnSpLocks/>
            <a:stCxn id="5" idx="6"/>
            <a:endCxn id="21" idx="2"/>
          </p:cNvCxnSpPr>
          <p:nvPr/>
        </p:nvCxnSpPr>
        <p:spPr>
          <a:xfrm>
            <a:off x="877539" y="1520127"/>
            <a:ext cx="1244187" cy="238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ACF40A1-B811-4F9B-A0AF-B63023A64DD8}"/>
              </a:ext>
            </a:extLst>
          </p:cNvPr>
          <p:cNvCxnSpPr>
            <a:cxnSpLocks/>
            <a:stCxn id="5" idx="6"/>
            <a:endCxn id="22" idx="2"/>
          </p:cNvCxnSpPr>
          <p:nvPr/>
        </p:nvCxnSpPr>
        <p:spPr>
          <a:xfrm>
            <a:off x="877539" y="1520127"/>
            <a:ext cx="1244187" cy="285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6DD29D8-D898-4C97-9FE5-521D39A04565}"/>
              </a:ext>
            </a:extLst>
          </p:cNvPr>
          <p:cNvCxnSpPr>
            <a:cxnSpLocks/>
            <a:stCxn id="5" idx="6"/>
            <a:endCxn id="23" idx="2"/>
          </p:cNvCxnSpPr>
          <p:nvPr/>
        </p:nvCxnSpPr>
        <p:spPr>
          <a:xfrm>
            <a:off x="877539" y="1520127"/>
            <a:ext cx="1244187" cy="333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B192E7F-AF78-4B87-906B-5CDC68725E83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877539" y="1996210"/>
            <a:ext cx="1244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4FDFB12-DCFD-4767-ADB1-3C136440E469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877539" y="1996210"/>
            <a:ext cx="1244187" cy="47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4375DE7-EB41-4133-B3FC-1336D766DD4D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877539" y="1996210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4501977-5B72-48F1-9180-3BFB6BBF0105}"/>
              </a:ext>
            </a:extLst>
          </p:cNvPr>
          <p:cNvCxnSpPr>
            <a:cxnSpLocks/>
            <a:stCxn id="6" idx="6"/>
            <a:endCxn id="28" idx="2"/>
          </p:cNvCxnSpPr>
          <p:nvPr/>
        </p:nvCxnSpPr>
        <p:spPr>
          <a:xfrm>
            <a:off x="877539" y="1996210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0D398BD-58EE-4665-B0BB-5D330047FBCC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877539" y="1996210"/>
            <a:ext cx="1244187" cy="1904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EF39A46-3F1A-45C9-BDBE-D1124B86DF5A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877539" y="1996210"/>
            <a:ext cx="1244187" cy="238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E0FA452-73CC-48F7-87E8-FE31DC35629D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877539" y="1996210"/>
            <a:ext cx="1244187" cy="285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703DE61E-2AB7-4B21-A698-468385835F17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877539" y="1996211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939DA89-DEA6-4776-8B75-445F21D590B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877539" y="2472292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283E7E9-B19D-46D8-8310-F8B54F8AE6BE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877539" y="2472292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BB1CECA4-10E3-470B-8B54-B58081DEF86E}"/>
              </a:ext>
            </a:extLst>
          </p:cNvPr>
          <p:cNvCxnSpPr>
            <a:cxnSpLocks/>
            <a:stCxn id="14" idx="6"/>
            <a:endCxn id="28" idx="2"/>
          </p:cNvCxnSpPr>
          <p:nvPr/>
        </p:nvCxnSpPr>
        <p:spPr>
          <a:xfrm>
            <a:off x="877539" y="2472292"/>
            <a:ext cx="1244187" cy="95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30E155D-9C64-4466-9B19-C492FDDF20DC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877539" y="2472292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4FF2D40-04F0-4986-ADC7-841A1AAAF252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877539" y="2472292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2A0635F-3139-4302-B454-BDA911593193}"/>
              </a:ext>
            </a:extLst>
          </p:cNvPr>
          <p:cNvCxnSpPr>
            <a:cxnSpLocks/>
            <a:stCxn id="14" idx="6"/>
            <a:endCxn id="23" idx="2"/>
          </p:cNvCxnSpPr>
          <p:nvPr/>
        </p:nvCxnSpPr>
        <p:spPr>
          <a:xfrm>
            <a:off x="877539" y="2472292"/>
            <a:ext cx="1244187" cy="2380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F483755-0B2D-4481-97C7-DF9FB08A0105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877539" y="1996211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6F841989-C48E-4E43-A585-088D935D65C9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 flipV="1">
            <a:off x="877539" y="2472294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AB43997-E6EA-45E5-B4DA-DCA541F1D725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>
            <a:off x="877539" y="2948375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AB7C20F5-8F01-408C-BDEC-8C1529044AE7}"/>
              </a:ext>
            </a:extLst>
          </p:cNvPr>
          <p:cNvCxnSpPr>
            <a:cxnSpLocks/>
            <a:stCxn id="7" idx="6"/>
            <a:endCxn id="28" idx="2"/>
          </p:cNvCxnSpPr>
          <p:nvPr/>
        </p:nvCxnSpPr>
        <p:spPr>
          <a:xfrm>
            <a:off x="877539" y="2948375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844B7DF-8C68-4E9D-9E7F-EF293AF88E02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877539" y="2948375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723C7E97-DF4B-483A-B9F6-361D3F988655}"/>
              </a:ext>
            </a:extLst>
          </p:cNvPr>
          <p:cNvCxnSpPr>
            <a:cxnSpLocks/>
            <a:stCxn id="7" idx="6"/>
            <a:endCxn id="22" idx="2"/>
          </p:cNvCxnSpPr>
          <p:nvPr/>
        </p:nvCxnSpPr>
        <p:spPr>
          <a:xfrm>
            <a:off x="877539" y="2948375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C57609F-1B0E-4CEC-A916-51612EFD86AA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877539" y="2948375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F98BCE0-BA3B-4D90-8415-72C445DCB03F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 flipV="1">
            <a:off x="877539" y="1996211"/>
            <a:ext cx="1244187" cy="142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514472B-4C25-4450-81F3-59EFDF0F277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877539" y="2472294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1F955012-E691-4AA6-966F-66BF6B10E727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877539" y="2948377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CA836767-290D-4C4A-B490-47B7D41EDA34}"/>
              </a:ext>
            </a:extLst>
          </p:cNvPr>
          <p:cNvCxnSpPr>
            <a:cxnSpLocks/>
            <a:stCxn id="8" idx="6"/>
            <a:endCxn id="28" idx="2"/>
          </p:cNvCxnSpPr>
          <p:nvPr/>
        </p:nvCxnSpPr>
        <p:spPr>
          <a:xfrm>
            <a:off x="877539" y="3424458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40D992D-16F9-4104-B1E1-199386DC845E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>
            <a:off x="877539" y="3424458"/>
            <a:ext cx="1244187" cy="47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FD6E0B5-41EE-4760-AFC2-AF7FEF1934A5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877539" y="3424458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BCB6DD-7FFB-456D-8969-716392BEA6B4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877539" y="3424458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129B78D-154F-4B65-AB0E-C0F024559063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877539" y="1996211"/>
            <a:ext cx="1244187" cy="1904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6CA4AFF-EB01-49C9-B8A1-DBE6BC84D1D1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 flipV="1">
            <a:off x="877539" y="2472294"/>
            <a:ext cx="1244187" cy="142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8BE9CC58-4343-44E9-B501-3D994287A29A}"/>
              </a:ext>
            </a:extLst>
          </p:cNvPr>
          <p:cNvCxnSpPr>
            <a:cxnSpLocks/>
            <a:stCxn id="9" idx="6"/>
            <a:endCxn id="20" idx="2"/>
          </p:cNvCxnSpPr>
          <p:nvPr/>
        </p:nvCxnSpPr>
        <p:spPr>
          <a:xfrm flipV="1">
            <a:off x="877539" y="2948377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B24526FF-01A2-4E4D-BA25-85A181A6D90F}"/>
              </a:ext>
            </a:extLst>
          </p:cNvPr>
          <p:cNvCxnSpPr>
            <a:cxnSpLocks/>
            <a:stCxn id="9" idx="6"/>
            <a:endCxn id="28" idx="2"/>
          </p:cNvCxnSpPr>
          <p:nvPr/>
        </p:nvCxnSpPr>
        <p:spPr>
          <a:xfrm flipV="1">
            <a:off x="877539" y="3424460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2EC27C9-24EF-4197-8A04-0102A88B186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877539" y="3900541"/>
            <a:ext cx="1244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AE2FA2F5-C1AF-4696-80AD-6BEA1902A45A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877539" y="3900541"/>
            <a:ext cx="1244187" cy="47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ACBFF233-DAA8-4F4E-A522-3E04E6F3251E}"/>
              </a:ext>
            </a:extLst>
          </p:cNvPr>
          <p:cNvCxnSpPr>
            <a:cxnSpLocks/>
            <a:stCxn id="9" idx="6"/>
            <a:endCxn id="23" idx="2"/>
          </p:cNvCxnSpPr>
          <p:nvPr/>
        </p:nvCxnSpPr>
        <p:spPr>
          <a:xfrm>
            <a:off x="877539" y="3900541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44DD97B2-4483-4AD0-8C73-EFEAE67760DE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877539" y="1996211"/>
            <a:ext cx="1244187" cy="238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4B5212E7-8AD9-4D43-B50B-EA88A94603A4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 flipV="1">
            <a:off x="877539" y="2472294"/>
            <a:ext cx="1244187" cy="190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8FF8D07F-0FDB-4C7A-BC60-24AD864FF72B}"/>
              </a:ext>
            </a:extLst>
          </p:cNvPr>
          <p:cNvCxnSpPr>
            <a:cxnSpLocks/>
            <a:stCxn id="10" idx="6"/>
            <a:endCxn id="20" idx="2"/>
          </p:cNvCxnSpPr>
          <p:nvPr/>
        </p:nvCxnSpPr>
        <p:spPr>
          <a:xfrm flipV="1">
            <a:off x="877539" y="2948377"/>
            <a:ext cx="1244187" cy="14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CC339030-C30F-4FF6-B069-73DD0C4D0EAA}"/>
              </a:ext>
            </a:extLst>
          </p:cNvPr>
          <p:cNvCxnSpPr>
            <a:cxnSpLocks/>
            <a:stCxn id="10" idx="6"/>
            <a:endCxn id="28" idx="2"/>
          </p:cNvCxnSpPr>
          <p:nvPr/>
        </p:nvCxnSpPr>
        <p:spPr>
          <a:xfrm flipV="1">
            <a:off x="877539" y="3424460"/>
            <a:ext cx="1244187" cy="95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70E7D7-6E9C-45CB-BFDA-69FCE24020DD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 flipV="1">
            <a:off x="877539" y="3900542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915D14F7-AE28-42B0-BF2D-ED69F2311105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877539" y="4376623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E1E0395D-F640-4701-8535-9CF92A1E4ADE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877539" y="4376623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E2B5E91-C5CD-437F-9141-0C81A830D2D3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877539" y="1996211"/>
            <a:ext cx="1244187" cy="285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4F708371-49FF-4592-B359-D42FD1345723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 flipV="1">
            <a:off x="877539" y="2472294"/>
            <a:ext cx="1244187" cy="238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97EACEB1-B0B6-4715-ABD7-AEEF55CBF102}"/>
              </a:ext>
            </a:extLst>
          </p:cNvPr>
          <p:cNvCxnSpPr>
            <a:cxnSpLocks/>
            <a:stCxn id="11" idx="6"/>
            <a:endCxn id="20" idx="2"/>
          </p:cNvCxnSpPr>
          <p:nvPr/>
        </p:nvCxnSpPr>
        <p:spPr>
          <a:xfrm flipV="1">
            <a:off x="877539" y="2948377"/>
            <a:ext cx="1244187" cy="190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8AAB43B3-7641-42E6-A179-012ADE8CE740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 flipV="1">
            <a:off x="877539" y="3424460"/>
            <a:ext cx="1244187" cy="14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B26963EF-4DF2-483B-8C40-67B6312BFBD0}"/>
              </a:ext>
            </a:extLst>
          </p:cNvPr>
          <p:cNvCxnSpPr>
            <a:cxnSpLocks/>
            <a:stCxn id="11" idx="6"/>
            <a:endCxn id="21" idx="2"/>
          </p:cNvCxnSpPr>
          <p:nvPr/>
        </p:nvCxnSpPr>
        <p:spPr>
          <a:xfrm flipV="1">
            <a:off x="877539" y="3900542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2EFB9E4-8ABE-4CAA-8778-E01D609F72BD}"/>
              </a:ext>
            </a:extLst>
          </p:cNvPr>
          <p:cNvCxnSpPr>
            <a:cxnSpLocks/>
            <a:stCxn id="11" idx="6"/>
            <a:endCxn id="22" idx="2"/>
          </p:cNvCxnSpPr>
          <p:nvPr/>
        </p:nvCxnSpPr>
        <p:spPr>
          <a:xfrm flipV="1">
            <a:off x="877539" y="4376625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EEB3EECA-FE5C-4601-AD28-ECC3421E1C3A}"/>
              </a:ext>
            </a:extLst>
          </p:cNvPr>
          <p:cNvCxnSpPr>
            <a:cxnSpLocks/>
            <a:stCxn id="11" idx="6"/>
            <a:endCxn id="23" idx="2"/>
          </p:cNvCxnSpPr>
          <p:nvPr/>
        </p:nvCxnSpPr>
        <p:spPr>
          <a:xfrm>
            <a:off x="877539" y="4852706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185378A7-2311-4C31-815B-C86FFB3D6CE8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 flipV="1">
            <a:off x="877539" y="1996211"/>
            <a:ext cx="1244187" cy="333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F0CEAB4-92A9-427F-ABBB-E62791B9E46A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 flipV="1">
            <a:off x="877539" y="2472294"/>
            <a:ext cx="1244187" cy="2856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602E93A5-9DFF-4630-8E34-6398CAEB42A2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 flipV="1">
            <a:off x="877539" y="2948377"/>
            <a:ext cx="1244187" cy="238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F3A0C403-EFF1-492C-8AB8-D57A84E7C33E}"/>
              </a:ext>
            </a:extLst>
          </p:cNvPr>
          <p:cNvCxnSpPr>
            <a:cxnSpLocks/>
            <a:stCxn id="12" idx="6"/>
            <a:endCxn id="28" idx="2"/>
          </p:cNvCxnSpPr>
          <p:nvPr/>
        </p:nvCxnSpPr>
        <p:spPr>
          <a:xfrm flipV="1">
            <a:off x="877539" y="3424460"/>
            <a:ext cx="1244187" cy="190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B312A626-B94D-442E-8437-381CBF37142B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877539" y="3900542"/>
            <a:ext cx="1244187" cy="142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A0D9378-C2ED-4943-8AB4-4A6B20015A68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 flipV="1">
            <a:off x="877539" y="4376625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6AF13F29-CBC4-40AA-AC76-F39759AB4DA0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 flipV="1">
            <a:off x="877539" y="4852708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F944A3CB-5FD4-42B7-ADE6-87A9821A9295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877539" y="1996211"/>
            <a:ext cx="1244187" cy="380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BA41F8AC-4F88-4EA3-AAE7-3C294A14448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 flipV="1">
            <a:off x="877539" y="2472294"/>
            <a:ext cx="1244187" cy="333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E40295AE-B35B-413B-9C92-BB837130AE2F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877539" y="2948377"/>
            <a:ext cx="1244187" cy="285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394B146D-0ECF-4D27-8EE6-16D4961217CD}"/>
              </a:ext>
            </a:extLst>
          </p:cNvPr>
          <p:cNvCxnSpPr>
            <a:cxnSpLocks/>
            <a:stCxn id="13" idx="6"/>
            <a:endCxn id="28" idx="2"/>
          </p:cNvCxnSpPr>
          <p:nvPr/>
        </p:nvCxnSpPr>
        <p:spPr>
          <a:xfrm flipV="1">
            <a:off x="877539" y="3424460"/>
            <a:ext cx="1244187" cy="238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7D6E7E53-6B07-4ABE-9E4D-B451EF801587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877539" y="3900542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C24D8043-8C6A-4980-8A46-21441FB95D4B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877539" y="4376625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Arrow Connector 330">
            <a:extLst>
              <a:ext uri="{FF2B5EF4-FFF2-40B4-BE49-F238E27FC236}">
                <a16:creationId xmlns:a16="http://schemas.microsoft.com/office/drawing/2014/main" id="{1E8E16EF-2E14-4706-8544-307661C236A3}"/>
              </a:ext>
            </a:extLst>
          </p:cNvPr>
          <p:cNvCxnSpPr>
            <a:cxnSpLocks/>
            <a:stCxn id="13" idx="6"/>
            <a:endCxn id="23" idx="2"/>
          </p:cNvCxnSpPr>
          <p:nvPr/>
        </p:nvCxnSpPr>
        <p:spPr>
          <a:xfrm flipV="1">
            <a:off x="877539" y="4852708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C846E1DE-6D4B-4D1D-AF03-7659148069D0}"/>
              </a:ext>
            </a:extLst>
          </p:cNvPr>
          <p:cNvCxnSpPr>
            <a:cxnSpLocks/>
          </p:cNvCxnSpPr>
          <p:nvPr/>
        </p:nvCxnSpPr>
        <p:spPr>
          <a:xfrm>
            <a:off x="2396046" y="1984670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745C0B81-6341-4502-9397-0E49EA8F2930}"/>
              </a:ext>
            </a:extLst>
          </p:cNvPr>
          <p:cNvCxnSpPr>
            <a:cxnSpLocks/>
          </p:cNvCxnSpPr>
          <p:nvPr/>
        </p:nvCxnSpPr>
        <p:spPr>
          <a:xfrm>
            <a:off x="2396046" y="1984670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Straight Arrow Connector 467">
            <a:extLst>
              <a:ext uri="{FF2B5EF4-FFF2-40B4-BE49-F238E27FC236}">
                <a16:creationId xmlns:a16="http://schemas.microsoft.com/office/drawing/2014/main" id="{D8AC9DB6-1F55-491F-BFB2-F0C34B52BDAB}"/>
              </a:ext>
            </a:extLst>
          </p:cNvPr>
          <p:cNvCxnSpPr>
            <a:cxnSpLocks/>
          </p:cNvCxnSpPr>
          <p:nvPr/>
        </p:nvCxnSpPr>
        <p:spPr>
          <a:xfrm>
            <a:off x="2396046" y="1984670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12D18E82-EA21-4FEF-B6DC-6AF5BC03F53C}"/>
              </a:ext>
            </a:extLst>
          </p:cNvPr>
          <p:cNvCxnSpPr>
            <a:cxnSpLocks/>
          </p:cNvCxnSpPr>
          <p:nvPr/>
        </p:nvCxnSpPr>
        <p:spPr>
          <a:xfrm>
            <a:off x="2396046" y="1984670"/>
            <a:ext cx="1244187" cy="238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DB8AC92B-A7FE-4CCB-9B43-12B915083301}"/>
              </a:ext>
            </a:extLst>
          </p:cNvPr>
          <p:cNvCxnSpPr>
            <a:cxnSpLocks/>
          </p:cNvCxnSpPr>
          <p:nvPr/>
        </p:nvCxnSpPr>
        <p:spPr>
          <a:xfrm>
            <a:off x="2396046" y="2460753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AF369FE3-6505-4D04-A728-78CD99A70763}"/>
              </a:ext>
            </a:extLst>
          </p:cNvPr>
          <p:cNvCxnSpPr>
            <a:cxnSpLocks/>
          </p:cNvCxnSpPr>
          <p:nvPr/>
        </p:nvCxnSpPr>
        <p:spPr>
          <a:xfrm>
            <a:off x="2396046" y="2460753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64DD766-4543-4610-B275-8E154393A4BF}"/>
              </a:ext>
            </a:extLst>
          </p:cNvPr>
          <p:cNvCxnSpPr>
            <a:cxnSpLocks/>
          </p:cNvCxnSpPr>
          <p:nvPr/>
        </p:nvCxnSpPr>
        <p:spPr>
          <a:xfrm>
            <a:off x="2396046" y="2460753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280EE728-8735-471D-BA7E-92F842404774}"/>
              </a:ext>
            </a:extLst>
          </p:cNvPr>
          <p:cNvCxnSpPr>
            <a:cxnSpLocks/>
          </p:cNvCxnSpPr>
          <p:nvPr/>
        </p:nvCxnSpPr>
        <p:spPr>
          <a:xfrm>
            <a:off x="2396046" y="2460753"/>
            <a:ext cx="1244187" cy="19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1CDFB08F-010F-4B91-B7A9-AFB1C5B70E40}"/>
              </a:ext>
            </a:extLst>
          </p:cNvPr>
          <p:cNvCxnSpPr>
            <a:cxnSpLocks/>
          </p:cNvCxnSpPr>
          <p:nvPr/>
        </p:nvCxnSpPr>
        <p:spPr>
          <a:xfrm>
            <a:off x="2396046" y="2936836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id="{6904C4F1-60DD-469B-83A6-9A3984B7BA73}"/>
              </a:ext>
            </a:extLst>
          </p:cNvPr>
          <p:cNvCxnSpPr>
            <a:cxnSpLocks/>
          </p:cNvCxnSpPr>
          <p:nvPr/>
        </p:nvCxnSpPr>
        <p:spPr>
          <a:xfrm>
            <a:off x="2396046" y="2936836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2" name="Straight Arrow Connector 481">
            <a:extLst>
              <a:ext uri="{FF2B5EF4-FFF2-40B4-BE49-F238E27FC236}">
                <a16:creationId xmlns:a16="http://schemas.microsoft.com/office/drawing/2014/main" id="{282DD90A-8A9A-4DC2-A36E-9612A483EF5C}"/>
              </a:ext>
            </a:extLst>
          </p:cNvPr>
          <p:cNvCxnSpPr>
            <a:cxnSpLocks/>
          </p:cNvCxnSpPr>
          <p:nvPr/>
        </p:nvCxnSpPr>
        <p:spPr>
          <a:xfrm>
            <a:off x="2396046" y="2936836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D949BB96-FCCD-4617-B579-12EFD4641F6A}"/>
              </a:ext>
            </a:extLst>
          </p:cNvPr>
          <p:cNvCxnSpPr>
            <a:cxnSpLocks/>
          </p:cNvCxnSpPr>
          <p:nvPr/>
        </p:nvCxnSpPr>
        <p:spPr>
          <a:xfrm>
            <a:off x="2396046" y="2936836"/>
            <a:ext cx="1244187" cy="142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F43A71B3-62AD-436D-9F23-167972A2EA41}"/>
              </a:ext>
            </a:extLst>
          </p:cNvPr>
          <p:cNvCxnSpPr>
            <a:cxnSpLocks/>
          </p:cNvCxnSpPr>
          <p:nvPr/>
        </p:nvCxnSpPr>
        <p:spPr>
          <a:xfrm flipV="1">
            <a:off x="2396046" y="2936838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9AAD8FBE-47BD-40C4-909A-DA075895B010}"/>
              </a:ext>
            </a:extLst>
          </p:cNvPr>
          <p:cNvCxnSpPr>
            <a:cxnSpLocks/>
          </p:cNvCxnSpPr>
          <p:nvPr/>
        </p:nvCxnSpPr>
        <p:spPr>
          <a:xfrm>
            <a:off x="2396046" y="3412919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28CB50D0-322C-47F8-8E76-554FCDB65268}"/>
              </a:ext>
            </a:extLst>
          </p:cNvPr>
          <p:cNvCxnSpPr>
            <a:cxnSpLocks/>
          </p:cNvCxnSpPr>
          <p:nvPr/>
        </p:nvCxnSpPr>
        <p:spPr>
          <a:xfrm>
            <a:off x="2396046" y="3412919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C64D4E01-8F0E-4870-ABF6-F4E7EC98F348}"/>
              </a:ext>
            </a:extLst>
          </p:cNvPr>
          <p:cNvCxnSpPr>
            <a:cxnSpLocks/>
          </p:cNvCxnSpPr>
          <p:nvPr/>
        </p:nvCxnSpPr>
        <p:spPr>
          <a:xfrm>
            <a:off x="2396046" y="3412919"/>
            <a:ext cx="1244187" cy="9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365D3691-7C5A-4818-8AEF-7B6CF845F8B2}"/>
              </a:ext>
            </a:extLst>
          </p:cNvPr>
          <p:cNvCxnSpPr>
            <a:cxnSpLocks/>
          </p:cNvCxnSpPr>
          <p:nvPr/>
        </p:nvCxnSpPr>
        <p:spPr>
          <a:xfrm flipV="1">
            <a:off x="2396046" y="2936838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90A39E2C-C200-4D79-BABC-5B969A2CA7F1}"/>
              </a:ext>
            </a:extLst>
          </p:cNvPr>
          <p:cNvCxnSpPr>
            <a:cxnSpLocks/>
          </p:cNvCxnSpPr>
          <p:nvPr/>
        </p:nvCxnSpPr>
        <p:spPr>
          <a:xfrm flipV="1">
            <a:off x="2396046" y="3412920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id="{7D08C7D1-7E45-4AC2-8EA5-4D2682F0BE14}"/>
              </a:ext>
            </a:extLst>
          </p:cNvPr>
          <p:cNvCxnSpPr>
            <a:cxnSpLocks/>
          </p:cNvCxnSpPr>
          <p:nvPr/>
        </p:nvCxnSpPr>
        <p:spPr>
          <a:xfrm>
            <a:off x="2396046" y="3889001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F7DB90A3-BEF5-4037-9344-C59E5BDE17ED}"/>
              </a:ext>
            </a:extLst>
          </p:cNvPr>
          <p:cNvCxnSpPr>
            <a:cxnSpLocks/>
          </p:cNvCxnSpPr>
          <p:nvPr/>
        </p:nvCxnSpPr>
        <p:spPr>
          <a:xfrm>
            <a:off x="2396046" y="3889001"/>
            <a:ext cx="1244187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1A94AC1D-CAC5-45A5-B844-551ADC053180}"/>
              </a:ext>
            </a:extLst>
          </p:cNvPr>
          <p:cNvCxnSpPr>
            <a:cxnSpLocks/>
          </p:cNvCxnSpPr>
          <p:nvPr/>
        </p:nvCxnSpPr>
        <p:spPr>
          <a:xfrm flipV="1">
            <a:off x="2396046" y="2936838"/>
            <a:ext cx="1244187" cy="14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71B82276-92AE-47FD-B7A9-C8B3F195F05F}"/>
              </a:ext>
            </a:extLst>
          </p:cNvPr>
          <p:cNvCxnSpPr>
            <a:cxnSpLocks/>
          </p:cNvCxnSpPr>
          <p:nvPr/>
        </p:nvCxnSpPr>
        <p:spPr>
          <a:xfrm flipV="1">
            <a:off x="2396046" y="3412920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F78B32FF-321C-4B09-8845-9588A533065A}"/>
              </a:ext>
            </a:extLst>
          </p:cNvPr>
          <p:cNvCxnSpPr>
            <a:cxnSpLocks/>
          </p:cNvCxnSpPr>
          <p:nvPr/>
        </p:nvCxnSpPr>
        <p:spPr>
          <a:xfrm flipV="1">
            <a:off x="2396046" y="3889003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F6BDE8CF-C25F-4E0C-AA8B-0EDE63815E08}"/>
              </a:ext>
            </a:extLst>
          </p:cNvPr>
          <p:cNvCxnSpPr>
            <a:cxnSpLocks/>
          </p:cNvCxnSpPr>
          <p:nvPr/>
        </p:nvCxnSpPr>
        <p:spPr>
          <a:xfrm>
            <a:off x="2396046" y="4365084"/>
            <a:ext cx="124418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AEDA080C-E631-460B-8050-487441F78521}"/>
              </a:ext>
            </a:extLst>
          </p:cNvPr>
          <p:cNvCxnSpPr>
            <a:cxnSpLocks/>
          </p:cNvCxnSpPr>
          <p:nvPr/>
        </p:nvCxnSpPr>
        <p:spPr>
          <a:xfrm flipV="1">
            <a:off x="2396046" y="2936838"/>
            <a:ext cx="1244187" cy="190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5F956B7C-9DD3-4C8B-82EE-D3FA41A3555C}"/>
              </a:ext>
            </a:extLst>
          </p:cNvPr>
          <p:cNvCxnSpPr>
            <a:cxnSpLocks/>
          </p:cNvCxnSpPr>
          <p:nvPr/>
        </p:nvCxnSpPr>
        <p:spPr>
          <a:xfrm flipV="1">
            <a:off x="2396046" y="3412920"/>
            <a:ext cx="1244187" cy="142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F4937ECB-89A3-4EB2-AB77-66885AAB407B}"/>
              </a:ext>
            </a:extLst>
          </p:cNvPr>
          <p:cNvCxnSpPr>
            <a:cxnSpLocks/>
          </p:cNvCxnSpPr>
          <p:nvPr/>
        </p:nvCxnSpPr>
        <p:spPr>
          <a:xfrm flipV="1">
            <a:off x="2396046" y="3889003"/>
            <a:ext cx="1244187" cy="95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46EA3A0E-6082-4D67-80E9-E3956DBCB801}"/>
              </a:ext>
            </a:extLst>
          </p:cNvPr>
          <p:cNvCxnSpPr>
            <a:cxnSpLocks/>
          </p:cNvCxnSpPr>
          <p:nvPr/>
        </p:nvCxnSpPr>
        <p:spPr>
          <a:xfrm flipV="1">
            <a:off x="2396046" y="4365086"/>
            <a:ext cx="1244187" cy="4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Straight Arrow Connector 517">
            <a:extLst>
              <a:ext uri="{FF2B5EF4-FFF2-40B4-BE49-F238E27FC236}">
                <a16:creationId xmlns:a16="http://schemas.microsoft.com/office/drawing/2014/main" id="{5A8B954D-56D6-4DF3-A1E4-5E71AA3047BB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396046" y="2472294"/>
            <a:ext cx="1244187" cy="236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5" name="Straight Arrow Connector 544">
            <a:extLst>
              <a:ext uri="{FF2B5EF4-FFF2-40B4-BE49-F238E27FC236}">
                <a16:creationId xmlns:a16="http://schemas.microsoft.com/office/drawing/2014/main" id="{D7A088C8-AA39-4534-99CB-91703EACB27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396046" y="2472294"/>
            <a:ext cx="1244187" cy="189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8" name="Straight Arrow Connector 547">
            <a:extLst>
              <a:ext uri="{FF2B5EF4-FFF2-40B4-BE49-F238E27FC236}">
                <a16:creationId xmlns:a16="http://schemas.microsoft.com/office/drawing/2014/main" id="{92A56F57-4477-4F38-899E-0BF295194D5F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396046" y="2472294"/>
            <a:ext cx="1244187" cy="141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1" name="Straight Arrow Connector 550">
            <a:extLst>
              <a:ext uri="{FF2B5EF4-FFF2-40B4-BE49-F238E27FC236}">
                <a16:creationId xmlns:a16="http://schemas.microsoft.com/office/drawing/2014/main" id="{23BC257E-6C9F-4A2E-A430-8B3B071184B9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396046" y="2472294"/>
            <a:ext cx="1244187" cy="94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4" name="Straight Arrow Connector 553">
            <a:extLst>
              <a:ext uri="{FF2B5EF4-FFF2-40B4-BE49-F238E27FC236}">
                <a16:creationId xmlns:a16="http://schemas.microsoft.com/office/drawing/2014/main" id="{09335D62-9880-4D10-B67A-4C46D84B9E8D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396046" y="2472294"/>
            <a:ext cx="1244187" cy="46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F7C7A38A-05AA-4D6B-AAC3-25E56BE1023B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396046" y="2460753"/>
            <a:ext cx="1244187" cy="1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5" name="Straight Arrow Connector 564">
            <a:extLst>
              <a:ext uri="{FF2B5EF4-FFF2-40B4-BE49-F238E27FC236}">
                <a16:creationId xmlns:a16="http://schemas.microsoft.com/office/drawing/2014/main" id="{279BE0B6-51E2-46CD-BADE-88207BED87CD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2396046" y="1984670"/>
            <a:ext cx="1244187" cy="487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Straight Arrow Connector 567">
            <a:extLst>
              <a:ext uri="{FF2B5EF4-FFF2-40B4-BE49-F238E27FC236}">
                <a16:creationId xmlns:a16="http://schemas.microsoft.com/office/drawing/2014/main" id="{9BF19B9A-270B-4802-AD66-8F35308357A3}"/>
              </a:ext>
            </a:extLst>
          </p:cNvPr>
          <p:cNvCxnSpPr>
            <a:cxnSpLocks/>
            <a:stCxn id="30" idx="6"/>
            <a:endCxn id="78" idx="2"/>
          </p:cNvCxnSpPr>
          <p:nvPr/>
        </p:nvCxnSpPr>
        <p:spPr>
          <a:xfrm>
            <a:off x="3914553" y="2472294"/>
            <a:ext cx="1244187" cy="71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1" name="Straight Arrow Connector 570">
            <a:extLst>
              <a:ext uri="{FF2B5EF4-FFF2-40B4-BE49-F238E27FC236}">
                <a16:creationId xmlns:a16="http://schemas.microsoft.com/office/drawing/2014/main" id="{6DCA969B-0F65-4CEE-8D68-C163BA92B507}"/>
              </a:ext>
            </a:extLst>
          </p:cNvPr>
          <p:cNvCxnSpPr>
            <a:cxnSpLocks/>
            <a:stCxn id="30" idx="6"/>
            <a:endCxn id="79" idx="2"/>
          </p:cNvCxnSpPr>
          <p:nvPr/>
        </p:nvCxnSpPr>
        <p:spPr>
          <a:xfrm>
            <a:off x="3914553" y="2472294"/>
            <a:ext cx="1244187" cy="119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4" name="Straight Arrow Connector 573">
            <a:extLst>
              <a:ext uri="{FF2B5EF4-FFF2-40B4-BE49-F238E27FC236}">
                <a16:creationId xmlns:a16="http://schemas.microsoft.com/office/drawing/2014/main" id="{23A6DFFE-C414-49A7-A87F-49F316931CF9}"/>
              </a:ext>
            </a:extLst>
          </p:cNvPr>
          <p:cNvCxnSpPr>
            <a:cxnSpLocks/>
            <a:stCxn id="31" idx="6"/>
            <a:endCxn id="78" idx="2"/>
          </p:cNvCxnSpPr>
          <p:nvPr/>
        </p:nvCxnSpPr>
        <p:spPr>
          <a:xfrm>
            <a:off x="3914553" y="2948377"/>
            <a:ext cx="1244187" cy="23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7" name="Straight Arrow Connector 576">
            <a:extLst>
              <a:ext uri="{FF2B5EF4-FFF2-40B4-BE49-F238E27FC236}">
                <a16:creationId xmlns:a16="http://schemas.microsoft.com/office/drawing/2014/main" id="{8E85E5CF-0F4F-4735-84A3-8435E60D6136}"/>
              </a:ext>
            </a:extLst>
          </p:cNvPr>
          <p:cNvCxnSpPr>
            <a:cxnSpLocks/>
            <a:stCxn id="31" idx="6"/>
            <a:endCxn id="79" idx="2"/>
          </p:cNvCxnSpPr>
          <p:nvPr/>
        </p:nvCxnSpPr>
        <p:spPr>
          <a:xfrm>
            <a:off x="3914553" y="2948377"/>
            <a:ext cx="1244187" cy="71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F84C1BDF-FCB1-4DE0-8BB3-1079AE5B6144}"/>
              </a:ext>
            </a:extLst>
          </p:cNvPr>
          <p:cNvCxnSpPr>
            <a:cxnSpLocks/>
            <a:stCxn id="32" idx="6"/>
            <a:endCxn id="78" idx="2"/>
          </p:cNvCxnSpPr>
          <p:nvPr/>
        </p:nvCxnSpPr>
        <p:spPr>
          <a:xfrm flipV="1">
            <a:off x="3914553" y="3186418"/>
            <a:ext cx="1244187" cy="23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3" name="Straight Arrow Connector 582">
            <a:extLst>
              <a:ext uri="{FF2B5EF4-FFF2-40B4-BE49-F238E27FC236}">
                <a16:creationId xmlns:a16="http://schemas.microsoft.com/office/drawing/2014/main" id="{49CEC8CD-0D78-4C4A-A960-D2DA14557E4E}"/>
              </a:ext>
            </a:extLst>
          </p:cNvPr>
          <p:cNvCxnSpPr>
            <a:cxnSpLocks/>
            <a:stCxn id="32" idx="6"/>
            <a:endCxn id="79" idx="2"/>
          </p:cNvCxnSpPr>
          <p:nvPr/>
        </p:nvCxnSpPr>
        <p:spPr>
          <a:xfrm>
            <a:off x="3914553" y="3424460"/>
            <a:ext cx="1244187" cy="23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Straight Arrow Connector 585">
            <a:extLst>
              <a:ext uri="{FF2B5EF4-FFF2-40B4-BE49-F238E27FC236}">
                <a16:creationId xmlns:a16="http://schemas.microsoft.com/office/drawing/2014/main" id="{C7553514-EF99-4DD7-BD80-34FCAA19F1D1}"/>
              </a:ext>
            </a:extLst>
          </p:cNvPr>
          <p:cNvCxnSpPr>
            <a:cxnSpLocks/>
            <a:stCxn id="40" idx="6"/>
            <a:endCxn id="78" idx="2"/>
          </p:cNvCxnSpPr>
          <p:nvPr/>
        </p:nvCxnSpPr>
        <p:spPr>
          <a:xfrm flipV="1">
            <a:off x="3914553" y="3186418"/>
            <a:ext cx="1244187" cy="71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9" name="Straight Arrow Connector 588">
            <a:extLst>
              <a:ext uri="{FF2B5EF4-FFF2-40B4-BE49-F238E27FC236}">
                <a16:creationId xmlns:a16="http://schemas.microsoft.com/office/drawing/2014/main" id="{9DF5871F-B24F-4CC6-880F-487FCF10DB21}"/>
              </a:ext>
            </a:extLst>
          </p:cNvPr>
          <p:cNvCxnSpPr>
            <a:cxnSpLocks/>
            <a:stCxn id="40" idx="6"/>
            <a:endCxn id="79" idx="2"/>
          </p:cNvCxnSpPr>
          <p:nvPr/>
        </p:nvCxnSpPr>
        <p:spPr>
          <a:xfrm flipV="1">
            <a:off x="3914553" y="3662501"/>
            <a:ext cx="1244187" cy="23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2" name="Straight Arrow Connector 591">
            <a:extLst>
              <a:ext uri="{FF2B5EF4-FFF2-40B4-BE49-F238E27FC236}">
                <a16:creationId xmlns:a16="http://schemas.microsoft.com/office/drawing/2014/main" id="{7F8598FC-5727-495D-A815-350B16B727B7}"/>
              </a:ext>
            </a:extLst>
          </p:cNvPr>
          <p:cNvCxnSpPr>
            <a:cxnSpLocks/>
            <a:stCxn id="33" idx="6"/>
            <a:endCxn id="78" idx="2"/>
          </p:cNvCxnSpPr>
          <p:nvPr/>
        </p:nvCxnSpPr>
        <p:spPr>
          <a:xfrm flipV="1">
            <a:off x="3914553" y="3186418"/>
            <a:ext cx="1244187" cy="119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5" name="Straight Arrow Connector 594">
            <a:extLst>
              <a:ext uri="{FF2B5EF4-FFF2-40B4-BE49-F238E27FC236}">
                <a16:creationId xmlns:a16="http://schemas.microsoft.com/office/drawing/2014/main" id="{B26265D3-AA1B-4D60-82EF-B3071958A03C}"/>
              </a:ext>
            </a:extLst>
          </p:cNvPr>
          <p:cNvCxnSpPr>
            <a:cxnSpLocks/>
            <a:stCxn id="33" idx="6"/>
            <a:endCxn id="79" idx="2"/>
          </p:cNvCxnSpPr>
          <p:nvPr/>
        </p:nvCxnSpPr>
        <p:spPr>
          <a:xfrm flipV="1">
            <a:off x="3914553" y="3662501"/>
            <a:ext cx="1244187" cy="71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0" name="Oval 599">
            <a:extLst>
              <a:ext uri="{FF2B5EF4-FFF2-40B4-BE49-F238E27FC236}">
                <a16:creationId xmlns:a16="http://schemas.microsoft.com/office/drawing/2014/main" id="{FF722C0C-AC31-4FDB-964B-09D1817E2560}"/>
              </a:ext>
            </a:extLst>
          </p:cNvPr>
          <p:cNvSpPr/>
          <p:nvPr/>
        </p:nvSpPr>
        <p:spPr>
          <a:xfrm flipH="1">
            <a:off x="6677247" y="233356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1" name="Oval 600">
            <a:extLst>
              <a:ext uri="{FF2B5EF4-FFF2-40B4-BE49-F238E27FC236}">
                <a16:creationId xmlns:a16="http://schemas.microsoft.com/office/drawing/2014/main" id="{3A93A1E7-D142-4A6B-AD6D-9C5D8C7AF1C6}"/>
              </a:ext>
            </a:extLst>
          </p:cNvPr>
          <p:cNvSpPr/>
          <p:nvPr/>
        </p:nvSpPr>
        <p:spPr>
          <a:xfrm flipH="1">
            <a:off x="6677247" y="280965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2" name="Oval 601">
            <a:extLst>
              <a:ext uri="{FF2B5EF4-FFF2-40B4-BE49-F238E27FC236}">
                <a16:creationId xmlns:a16="http://schemas.microsoft.com/office/drawing/2014/main" id="{D73969F8-B073-495C-8E8C-D832CA66E8F5}"/>
              </a:ext>
            </a:extLst>
          </p:cNvPr>
          <p:cNvSpPr/>
          <p:nvPr/>
        </p:nvSpPr>
        <p:spPr>
          <a:xfrm flipH="1">
            <a:off x="6677247" y="32857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3" name="Oval 602">
            <a:extLst>
              <a:ext uri="{FF2B5EF4-FFF2-40B4-BE49-F238E27FC236}">
                <a16:creationId xmlns:a16="http://schemas.microsoft.com/office/drawing/2014/main" id="{9406544E-88A0-4CAA-A093-2D253F812A83}"/>
              </a:ext>
            </a:extLst>
          </p:cNvPr>
          <p:cNvSpPr/>
          <p:nvPr/>
        </p:nvSpPr>
        <p:spPr>
          <a:xfrm flipH="1">
            <a:off x="6677247" y="42379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Oval 603">
            <a:extLst>
              <a:ext uri="{FF2B5EF4-FFF2-40B4-BE49-F238E27FC236}">
                <a16:creationId xmlns:a16="http://schemas.microsoft.com/office/drawing/2014/main" id="{F30E1419-5825-4DDC-884F-793FDA15E472}"/>
              </a:ext>
            </a:extLst>
          </p:cNvPr>
          <p:cNvSpPr/>
          <p:nvPr/>
        </p:nvSpPr>
        <p:spPr>
          <a:xfrm flipH="1">
            <a:off x="6677247" y="376181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7" name="Oval 606">
            <a:extLst>
              <a:ext uri="{FF2B5EF4-FFF2-40B4-BE49-F238E27FC236}">
                <a16:creationId xmlns:a16="http://schemas.microsoft.com/office/drawing/2014/main" id="{47ADD4BB-7E87-4658-B640-AEA819D70B6E}"/>
              </a:ext>
            </a:extLst>
          </p:cNvPr>
          <p:cNvSpPr/>
          <p:nvPr/>
        </p:nvSpPr>
        <p:spPr>
          <a:xfrm flipH="1">
            <a:off x="9714261" y="90531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8" name="Oval 607">
            <a:extLst>
              <a:ext uri="{FF2B5EF4-FFF2-40B4-BE49-F238E27FC236}">
                <a16:creationId xmlns:a16="http://schemas.microsoft.com/office/drawing/2014/main" id="{6E57631A-4F60-4F54-9F23-E69A41F65342}"/>
              </a:ext>
            </a:extLst>
          </p:cNvPr>
          <p:cNvSpPr/>
          <p:nvPr/>
        </p:nvSpPr>
        <p:spPr>
          <a:xfrm flipH="1">
            <a:off x="9714261" y="138140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Oval 608">
            <a:extLst>
              <a:ext uri="{FF2B5EF4-FFF2-40B4-BE49-F238E27FC236}">
                <a16:creationId xmlns:a16="http://schemas.microsoft.com/office/drawing/2014/main" id="{A76CFBE1-4ED9-45F2-A2F6-62FF632B857A}"/>
              </a:ext>
            </a:extLst>
          </p:cNvPr>
          <p:cNvSpPr/>
          <p:nvPr/>
        </p:nvSpPr>
        <p:spPr>
          <a:xfrm flipH="1">
            <a:off x="9714261" y="185748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6A91C2E5-0B24-41A8-9248-5EFA8A7F0C69}"/>
              </a:ext>
            </a:extLst>
          </p:cNvPr>
          <p:cNvSpPr/>
          <p:nvPr/>
        </p:nvSpPr>
        <p:spPr>
          <a:xfrm flipH="1">
            <a:off x="9714261" y="280965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96025230-ECA1-4ADD-B62B-FA4E1E455702}"/>
              </a:ext>
            </a:extLst>
          </p:cNvPr>
          <p:cNvSpPr/>
          <p:nvPr/>
        </p:nvSpPr>
        <p:spPr>
          <a:xfrm flipH="1">
            <a:off x="9714261" y="32857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63B4E9D6-9F8D-49C4-9664-D1D9C483681A}"/>
              </a:ext>
            </a:extLst>
          </p:cNvPr>
          <p:cNvSpPr/>
          <p:nvPr/>
        </p:nvSpPr>
        <p:spPr>
          <a:xfrm flipH="1">
            <a:off x="9714261" y="37618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3" name="Oval 612">
            <a:extLst>
              <a:ext uri="{FF2B5EF4-FFF2-40B4-BE49-F238E27FC236}">
                <a16:creationId xmlns:a16="http://schemas.microsoft.com/office/drawing/2014/main" id="{8A2B3196-4BA1-4C3F-A8DD-ECC5DAD41FE7}"/>
              </a:ext>
            </a:extLst>
          </p:cNvPr>
          <p:cNvSpPr/>
          <p:nvPr/>
        </p:nvSpPr>
        <p:spPr>
          <a:xfrm flipH="1">
            <a:off x="9714261" y="42378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76236984-8ADC-4495-8943-66D4949F6F2A}"/>
              </a:ext>
            </a:extLst>
          </p:cNvPr>
          <p:cNvSpPr/>
          <p:nvPr/>
        </p:nvSpPr>
        <p:spPr>
          <a:xfrm flipH="1">
            <a:off x="9714261" y="471398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" name="Oval 614">
            <a:extLst>
              <a:ext uri="{FF2B5EF4-FFF2-40B4-BE49-F238E27FC236}">
                <a16:creationId xmlns:a16="http://schemas.microsoft.com/office/drawing/2014/main" id="{92A25853-9053-47B3-A412-B47C25F0AB0E}"/>
              </a:ext>
            </a:extLst>
          </p:cNvPr>
          <p:cNvSpPr/>
          <p:nvPr/>
        </p:nvSpPr>
        <p:spPr>
          <a:xfrm flipH="1">
            <a:off x="9714261" y="51900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6" name="Oval 615">
            <a:extLst>
              <a:ext uri="{FF2B5EF4-FFF2-40B4-BE49-F238E27FC236}">
                <a16:creationId xmlns:a16="http://schemas.microsoft.com/office/drawing/2014/main" id="{4D7C2125-F28D-4404-A865-16B8FA1A31C2}"/>
              </a:ext>
            </a:extLst>
          </p:cNvPr>
          <p:cNvSpPr/>
          <p:nvPr/>
        </p:nvSpPr>
        <p:spPr>
          <a:xfrm flipH="1">
            <a:off x="9714261" y="566615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7" name="Oval 616">
            <a:extLst>
              <a:ext uri="{FF2B5EF4-FFF2-40B4-BE49-F238E27FC236}">
                <a16:creationId xmlns:a16="http://schemas.microsoft.com/office/drawing/2014/main" id="{21998AA4-165D-4B10-B3E6-F22FA15ED9B2}"/>
              </a:ext>
            </a:extLst>
          </p:cNvPr>
          <p:cNvSpPr/>
          <p:nvPr/>
        </p:nvSpPr>
        <p:spPr>
          <a:xfrm flipH="1">
            <a:off x="9714261" y="23335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EE6DD10A-4587-4A00-B53E-802819533DD9}"/>
              </a:ext>
            </a:extLst>
          </p:cNvPr>
          <p:cNvSpPr/>
          <p:nvPr/>
        </p:nvSpPr>
        <p:spPr>
          <a:xfrm flipH="1">
            <a:off x="8195754" y="185748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CFEEE885-8EC8-4697-BA51-51DC2414ABA9}"/>
              </a:ext>
            </a:extLst>
          </p:cNvPr>
          <p:cNvSpPr/>
          <p:nvPr/>
        </p:nvSpPr>
        <p:spPr>
          <a:xfrm flipH="1">
            <a:off x="8195754" y="233356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" name="Oval 619">
            <a:extLst>
              <a:ext uri="{FF2B5EF4-FFF2-40B4-BE49-F238E27FC236}">
                <a16:creationId xmlns:a16="http://schemas.microsoft.com/office/drawing/2014/main" id="{9F5643B1-BF15-41DA-AAE3-EDFF7DF7E8EA}"/>
              </a:ext>
            </a:extLst>
          </p:cNvPr>
          <p:cNvSpPr/>
          <p:nvPr/>
        </p:nvSpPr>
        <p:spPr>
          <a:xfrm flipH="1">
            <a:off x="8195754" y="280965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1CD76220-7C1F-4D08-8DF2-7056BDBD158C}"/>
              </a:ext>
            </a:extLst>
          </p:cNvPr>
          <p:cNvSpPr/>
          <p:nvPr/>
        </p:nvSpPr>
        <p:spPr>
          <a:xfrm flipH="1">
            <a:off x="8195754" y="376181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2" name="Oval 621">
            <a:extLst>
              <a:ext uri="{FF2B5EF4-FFF2-40B4-BE49-F238E27FC236}">
                <a16:creationId xmlns:a16="http://schemas.microsoft.com/office/drawing/2014/main" id="{B4093DBF-5D9F-4E5F-9BC4-D87E822D9961}"/>
              </a:ext>
            </a:extLst>
          </p:cNvPr>
          <p:cNvSpPr/>
          <p:nvPr/>
        </p:nvSpPr>
        <p:spPr>
          <a:xfrm flipH="1">
            <a:off x="8195754" y="42379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Oval 622">
            <a:extLst>
              <a:ext uri="{FF2B5EF4-FFF2-40B4-BE49-F238E27FC236}">
                <a16:creationId xmlns:a16="http://schemas.microsoft.com/office/drawing/2014/main" id="{053EFE83-D9AB-41AD-B511-2F297B6E829E}"/>
              </a:ext>
            </a:extLst>
          </p:cNvPr>
          <p:cNvSpPr/>
          <p:nvPr/>
        </p:nvSpPr>
        <p:spPr>
          <a:xfrm flipH="1">
            <a:off x="8195754" y="471398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C1BADDBE-0491-4185-903E-31F67E74A982}"/>
              </a:ext>
            </a:extLst>
          </p:cNvPr>
          <p:cNvSpPr/>
          <p:nvPr/>
        </p:nvSpPr>
        <p:spPr>
          <a:xfrm flipH="1">
            <a:off x="8195754" y="32857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C4074BBD-E49E-4A9C-9842-30A847ACA73A}"/>
              </a:ext>
            </a:extLst>
          </p:cNvPr>
          <p:cNvCxnSpPr>
            <a:stCxn id="607" idx="6"/>
            <a:endCxn id="618" idx="2"/>
          </p:cNvCxnSpPr>
          <p:nvPr/>
        </p:nvCxnSpPr>
        <p:spPr>
          <a:xfrm flipH="1">
            <a:off x="8470074" y="1042479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B99E3F4C-36BD-4C67-94F9-4CCF20809C97}"/>
              </a:ext>
            </a:extLst>
          </p:cNvPr>
          <p:cNvCxnSpPr>
            <a:cxnSpLocks/>
            <a:stCxn id="607" idx="6"/>
            <a:endCxn id="619" idx="2"/>
          </p:cNvCxnSpPr>
          <p:nvPr/>
        </p:nvCxnSpPr>
        <p:spPr>
          <a:xfrm flipH="1">
            <a:off x="8470074" y="1042479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4BDA900D-569D-41DE-A4B0-F5AC9BBBBE7B}"/>
              </a:ext>
            </a:extLst>
          </p:cNvPr>
          <p:cNvCxnSpPr>
            <a:cxnSpLocks/>
            <a:stCxn id="607" idx="6"/>
            <a:endCxn id="620" idx="2"/>
          </p:cNvCxnSpPr>
          <p:nvPr/>
        </p:nvCxnSpPr>
        <p:spPr>
          <a:xfrm flipH="1">
            <a:off x="8470074" y="1042479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E402E9D4-128D-4626-9ECC-CC3568935CDE}"/>
              </a:ext>
            </a:extLst>
          </p:cNvPr>
          <p:cNvCxnSpPr>
            <a:cxnSpLocks/>
            <a:stCxn id="607" idx="6"/>
            <a:endCxn id="624" idx="2"/>
          </p:cNvCxnSpPr>
          <p:nvPr/>
        </p:nvCxnSpPr>
        <p:spPr>
          <a:xfrm flipH="1">
            <a:off x="8470074" y="1042479"/>
            <a:ext cx="1244187" cy="23804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Arrow Connector 628">
            <a:extLst>
              <a:ext uri="{FF2B5EF4-FFF2-40B4-BE49-F238E27FC236}">
                <a16:creationId xmlns:a16="http://schemas.microsoft.com/office/drawing/2014/main" id="{2C336F75-2595-4762-B47D-F3FFD6766ABE}"/>
              </a:ext>
            </a:extLst>
          </p:cNvPr>
          <p:cNvCxnSpPr>
            <a:cxnSpLocks/>
            <a:stCxn id="607" idx="6"/>
            <a:endCxn id="621" idx="2"/>
          </p:cNvCxnSpPr>
          <p:nvPr/>
        </p:nvCxnSpPr>
        <p:spPr>
          <a:xfrm flipH="1">
            <a:off x="8470074" y="1042479"/>
            <a:ext cx="1244187" cy="2856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D86F529F-0BAC-4EA9-A51A-A98F7C7D1485}"/>
              </a:ext>
            </a:extLst>
          </p:cNvPr>
          <p:cNvCxnSpPr>
            <a:cxnSpLocks/>
            <a:stCxn id="607" idx="6"/>
            <a:endCxn id="622" idx="2"/>
          </p:cNvCxnSpPr>
          <p:nvPr/>
        </p:nvCxnSpPr>
        <p:spPr>
          <a:xfrm flipH="1">
            <a:off x="8470074" y="1042479"/>
            <a:ext cx="1244187" cy="33325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Arrow Connector 630">
            <a:extLst>
              <a:ext uri="{FF2B5EF4-FFF2-40B4-BE49-F238E27FC236}">
                <a16:creationId xmlns:a16="http://schemas.microsoft.com/office/drawing/2014/main" id="{5C61694D-3587-4C04-8440-4A0F7244DF35}"/>
              </a:ext>
            </a:extLst>
          </p:cNvPr>
          <p:cNvCxnSpPr>
            <a:cxnSpLocks/>
            <a:stCxn id="607" idx="6"/>
            <a:endCxn id="623" idx="2"/>
          </p:cNvCxnSpPr>
          <p:nvPr/>
        </p:nvCxnSpPr>
        <p:spPr>
          <a:xfrm flipH="1">
            <a:off x="8470074" y="1042479"/>
            <a:ext cx="1244187" cy="38086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AC9CF509-52B3-490C-B894-52FF8987E9BC}"/>
              </a:ext>
            </a:extLst>
          </p:cNvPr>
          <p:cNvCxnSpPr>
            <a:cxnSpLocks/>
            <a:stCxn id="608" idx="6"/>
            <a:endCxn id="618" idx="2"/>
          </p:cNvCxnSpPr>
          <p:nvPr/>
        </p:nvCxnSpPr>
        <p:spPr>
          <a:xfrm flipH="1">
            <a:off x="8470074" y="1518562"/>
            <a:ext cx="1244187" cy="476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8FA4ACF7-F1BE-4CF0-B08E-10739F64BD6F}"/>
              </a:ext>
            </a:extLst>
          </p:cNvPr>
          <p:cNvCxnSpPr>
            <a:cxnSpLocks/>
            <a:stCxn id="608" idx="6"/>
            <a:endCxn id="619" idx="2"/>
          </p:cNvCxnSpPr>
          <p:nvPr/>
        </p:nvCxnSpPr>
        <p:spPr>
          <a:xfrm flipH="1">
            <a:off x="8470074" y="1518562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4C6A278E-F41A-4A71-A789-1E45FF28398E}"/>
              </a:ext>
            </a:extLst>
          </p:cNvPr>
          <p:cNvCxnSpPr>
            <a:cxnSpLocks/>
            <a:stCxn id="608" idx="6"/>
            <a:endCxn id="620" idx="2"/>
          </p:cNvCxnSpPr>
          <p:nvPr/>
        </p:nvCxnSpPr>
        <p:spPr>
          <a:xfrm flipH="1">
            <a:off x="8470074" y="1518562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Arrow Connector 634">
            <a:extLst>
              <a:ext uri="{FF2B5EF4-FFF2-40B4-BE49-F238E27FC236}">
                <a16:creationId xmlns:a16="http://schemas.microsoft.com/office/drawing/2014/main" id="{65FD0786-1C08-4F7B-9B51-558489A85BA1}"/>
              </a:ext>
            </a:extLst>
          </p:cNvPr>
          <p:cNvCxnSpPr>
            <a:cxnSpLocks/>
            <a:stCxn id="608" idx="6"/>
            <a:endCxn id="624" idx="2"/>
          </p:cNvCxnSpPr>
          <p:nvPr/>
        </p:nvCxnSpPr>
        <p:spPr>
          <a:xfrm flipH="1">
            <a:off x="8470074" y="1518562"/>
            <a:ext cx="1244187" cy="190433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22752DEF-AE61-425C-9932-68A859D01E76}"/>
              </a:ext>
            </a:extLst>
          </p:cNvPr>
          <p:cNvCxnSpPr>
            <a:cxnSpLocks/>
            <a:stCxn id="608" idx="6"/>
            <a:endCxn id="621" idx="2"/>
          </p:cNvCxnSpPr>
          <p:nvPr/>
        </p:nvCxnSpPr>
        <p:spPr>
          <a:xfrm flipH="1">
            <a:off x="8470074" y="1518562"/>
            <a:ext cx="1244187" cy="23804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5BDE1663-04DF-4A63-A42B-601A5446E9C9}"/>
              </a:ext>
            </a:extLst>
          </p:cNvPr>
          <p:cNvCxnSpPr>
            <a:cxnSpLocks/>
            <a:stCxn id="608" idx="6"/>
            <a:endCxn id="622" idx="2"/>
          </p:cNvCxnSpPr>
          <p:nvPr/>
        </p:nvCxnSpPr>
        <p:spPr>
          <a:xfrm flipH="1">
            <a:off x="8470074" y="1518562"/>
            <a:ext cx="1244187" cy="2856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6A64BE39-ABF9-4A26-9428-70EB22301601}"/>
              </a:ext>
            </a:extLst>
          </p:cNvPr>
          <p:cNvCxnSpPr>
            <a:cxnSpLocks/>
            <a:stCxn id="608" idx="6"/>
            <a:endCxn id="623" idx="2"/>
          </p:cNvCxnSpPr>
          <p:nvPr/>
        </p:nvCxnSpPr>
        <p:spPr>
          <a:xfrm flipH="1">
            <a:off x="8470074" y="1518562"/>
            <a:ext cx="1244187" cy="33325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802587F0-0990-4213-A867-7375685B8CE7}"/>
              </a:ext>
            </a:extLst>
          </p:cNvPr>
          <p:cNvCxnSpPr>
            <a:cxnSpLocks/>
            <a:stCxn id="609" idx="6"/>
            <a:endCxn id="618" idx="2"/>
          </p:cNvCxnSpPr>
          <p:nvPr/>
        </p:nvCxnSpPr>
        <p:spPr>
          <a:xfrm flipH="1">
            <a:off x="8470074" y="1994644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0" name="Straight Arrow Connector 639">
            <a:extLst>
              <a:ext uri="{FF2B5EF4-FFF2-40B4-BE49-F238E27FC236}">
                <a16:creationId xmlns:a16="http://schemas.microsoft.com/office/drawing/2014/main" id="{386ACEF3-47F4-4E86-B528-0BC88406870B}"/>
              </a:ext>
            </a:extLst>
          </p:cNvPr>
          <p:cNvCxnSpPr>
            <a:cxnSpLocks/>
            <a:stCxn id="609" idx="6"/>
            <a:endCxn id="619" idx="2"/>
          </p:cNvCxnSpPr>
          <p:nvPr/>
        </p:nvCxnSpPr>
        <p:spPr>
          <a:xfrm flipH="1">
            <a:off x="8470074" y="1994644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1" name="Straight Arrow Connector 640">
            <a:extLst>
              <a:ext uri="{FF2B5EF4-FFF2-40B4-BE49-F238E27FC236}">
                <a16:creationId xmlns:a16="http://schemas.microsoft.com/office/drawing/2014/main" id="{797B384D-44C0-4886-96EF-12D66BF5ED92}"/>
              </a:ext>
            </a:extLst>
          </p:cNvPr>
          <p:cNvCxnSpPr>
            <a:cxnSpLocks/>
            <a:stCxn id="609" idx="6"/>
            <a:endCxn id="620" idx="2"/>
          </p:cNvCxnSpPr>
          <p:nvPr/>
        </p:nvCxnSpPr>
        <p:spPr>
          <a:xfrm flipH="1">
            <a:off x="8470074" y="1994644"/>
            <a:ext cx="1244187" cy="95216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2" name="Straight Arrow Connector 641">
            <a:extLst>
              <a:ext uri="{FF2B5EF4-FFF2-40B4-BE49-F238E27FC236}">
                <a16:creationId xmlns:a16="http://schemas.microsoft.com/office/drawing/2014/main" id="{C69BCB4E-30F3-49F8-B7BC-1131BF775C36}"/>
              </a:ext>
            </a:extLst>
          </p:cNvPr>
          <p:cNvCxnSpPr>
            <a:cxnSpLocks/>
            <a:stCxn id="609" idx="6"/>
            <a:endCxn id="624" idx="2"/>
          </p:cNvCxnSpPr>
          <p:nvPr/>
        </p:nvCxnSpPr>
        <p:spPr>
          <a:xfrm flipH="1">
            <a:off x="8470074" y="1994644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7F74858A-3B14-44B4-915A-7FCE2A5E8A04}"/>
              </a:ext>
            </a:extLst>
          </p:cNvPr>
          <p:cNvCxnSpPr>
            <a:cxnSpLocks/>
            <a:stCxn id="609" idx="6"/>
            <a:endCxn id="621" idx="2"/>
          </p:cNvCxnSpPr>
          <p:nvPr/>
        </p:nvCxnSpPr>
        <p:spPr>
          <a:xfrm flipH="1">
            <a:off x="8470074" y="1994644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4" name="Straight Arrow Connector 643">
            <a:extLst>
              <a:ext uri="{FF2B5EF4-FFF2-40B4-BE49-F238E27FC236}">
                <a16:creationId xmlns:a16="http://schemas.microsoft.com/office/drawing/2014/main" id="{2465BE87-7F00-4A3C-A759-93089E2B3052}"/>
              </a:ext>
            </a:extLst>
          </p:cNvPr>
          <p:cNvCxnSpPr>
            <a:cxnSpLocks/>
            <a:stCxn id="609" idx="6"/>
            <a:endCxn id="622" idx="2"/>
          </p:cNvCxnSpPr>
          <p:nvPr/>
        </p:nvCxnSpPr>
        <p:spPr>
          <a:xfrm flipH="1">
            <a:off x="8470074" y="1994644"/>
            <a:ext cx="1244187" cy="23804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345F1B18-612F-4F89-9792-A760BE757C82}"/>
              </a:ext>
            </a:extLst>
          </p:cNvPr>
          <p:cNvCxnSpPr>
            <a:cxnSpLocks/>
            <a:stCxn id="609" idx="6"/>
            <a:endCxn id="623" idx="2"/>
          </p:cNvCxnSpPr>
          <p:nvPr/>
        </p:nvCxnSpPr>
        <p:spPr>
          <a:xfrm flipH="1">
            <a:off x="8470074" y="1994644"/>
            <a:ext cx="1244187" cy="285649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8D96A0F7-4CBD-46F4-89C9-FFA797749446}"/>
              </a:ext>
            </a:extLst>
          </p:cNvPr>
          <p:cNvCxnSpPr>
            <a:cxnSpLocks/>
            <a:stCxn id="617" idx="6"/>
            <a:endCxn id="618" idx="2"/>
          </p:cNvCxnSpPr>
          <p:nvPr/>
        </p:nvCxnSpPr>
        <p:spPr>
          <a:xfrm flipH="1" flipV="1">
            <a:off x="8470074" y="1994646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AF7E6340-849A-40B3-91DC-1B5E9B35ABBA}"/>
              </a:ext>
            </a:extLst>
          </p:cNvPr>
          <p:cNvCxnSpPr>
            <a:cxnSpLocks/>
            <a:stCxn id="617" idx="6"/>
            <a:endCxn id="619" idx="2"/>
          </p:cNvCxnSpPr>
          <p:nvPr/>
        </p:nvCxnSpPr>
        <p:spPr>
          <a:xfrm flipH="1">
            <a:off x="8470074" y="2470727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8" name="Straight Arrow Connector 647">
            <a:extLst>
              <a:ext uri="{FF2B5EF4-FFF2-40B4-BE49-F238E27FC236}">
                <a16:creationId xmlns:a16="http://schemas.microsoft.com/office/drawing/2014/main" id="{833E40B0-0317-49C4-A842-AAF34B110B9A}"/>
              </a:ext>
            </a:extLst>
          </p:cNvPr>
          <p:cNvCxnSpPr>
            <a:cxnSpLocks/>
            <a:stCxn id="617" idx="6"/>
            <a:endCxn id="620" idx="2"/>
          </p:cNvCxnSpPr>
          <p:nvPr/>
        </p:nvCxnSpPr>
        <p:spPr>
          <a:xfrm flipH="1">
            <a:off x="8470074" y="2470727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C9CB6C5A-B345-4CFB-9F8D-66D6D8288B3A}"/>
              </a:ext>
            </a:extLst>
          </p:cNvPr>
          <p:cNvCxnSpPr>
            <a:cxnSpLocks/>
            <a:stCxn id="617" idx="6"/>
            <a:endCxn id="624" idx="2"/>
          </p:cNvCxnSpPr>
          <p:nvPr/>
        </p:nvCxnSpPr>
        <p:spPr>
          <a:xfrm flipH="1">
            <a:off x="8470074" y="2470727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0" name="Straight Arrow Connector 649">
            <a:extLst>
              <a:ext uri="{FF2B5EF4-FFF2-40B4-BE49-F238E27FC236}">
                <a16:creationId xmlns:a16="http://schemas.microsoft.com/office/drawing/2014/main" id="{C427184B-4C6C-43F6-96F3-7BC68228FC77}"/>
              </a:ext>
            </a:extLst>
          </p:cNvPr>
          <p:cNvCxnSpPr>
            <a:cxnSpLocks/>
            <a:stCxn id="617" idx="6"/>
            <a:endCxn id="621" idx="2"/>
          </p:cNvCxnSpPr>
          <p:nvPr/>
        </p:nvCxnSpPr>
        <p:spPr>
          <a:xfrm flipH="1">
            <a:off x="8470074" y="2470727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1" name="Straight Arrow Connector 650">
            <a:extLst>
              <a:ext uri="{FF2B5EF4-FFF2-40B4-BE49-F238E27FC236}">
                <a16:creationId xmlns:a16="http://schemas.microsoft.com/office/drawing/2014/main" id="{4A37BE2D-6F4F-4582-B9D5-BA2E2C353C16}"/>
              </a:ext>
            </a:extLst>
          </p:cNvPr>
          <p:cNvCxnSpPr>
            <a:cxnSpLocks/>
            <a:stCxn id="617" idx="6"/>
            <a:endCxn id="622" idx="2"/>
          </p:cNvCxnSpPr>
          <p:nvPr/>
        </p:nvCxnSpPr>
        <p:spPr>
          <a:xfrm flipH="1">
            <a:off x="8470074" y="2470727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1F3FAD9D-988E-407F-887C-21BD7AE80D1C}"/>
              </a:ext>
            </a:extLst>
          </p:cNvPr>
          <p:cNvCxnSpPr>
            <a:cxnSpLocks/>
            <a:stCxn id="617" idx="6"/>
            <a:endCxn id="623" idx="2"/>
          </p:cNvCxnSpPr>
          <p:nvPr/>
        </p:nvCxnSpPr>
        <p:spPr>
          <a:xfrm flipH="1">
            <a:off x="8470074" y="2470727"/>
            <a:ext cx="1244187" cy="23804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3" name="Straight Arrow Connector 652">
            <a:extLst>
              <a:ext uri="{FF2B5EF4-FFF2-40B4-BE49-F238E27FC236}">
                <a16:creationId xmlns:a16="http://schemas.microsoft.com/office/drawing/2014/main" id="{197BE11D-0ACE-48EB-9825-0EA034C47715}"/>
              </a:ext>
            </a:extLst>
          </p:cNvPr>
          <p:cNvCxnSpPr>
            <a:cxnSpLocks/>
            <a:stCxn id="610" idx="6"/>
            <a:endCxn id="618" idx="2"/>
          </p:cNvCxnSpPr>
          <p:nvPr/>
        </p:nvCxnSpPr>
        <p:spPr>
          <a:xfrm flipH="1" flipV="1">
            <a:off x="8470074" y="1994646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4" name="Straight Arrow Connector 653">
            <a:extLst>
              <a:ext uri="{FF2B5EF4-FFF2-40B4-BE49-F238E27FC236}">
                <a16:creationId xmlns:a16="http://schemas.microsoft.com/office/drawing/2014/main" id="{FCF69AA3-23E4-454C-9BEA-1B2846387603}"/>
              </a:ext>
            </a:extLst>
          </p:cNvPr>
          <p:cNvCxnSpPr>
            <a:cxnSpLocks/>
            <a:stCxn id="610" idx="6"/>
            <a:endCxn id="619" idx="2"/>
          </p:cNvCxnSpPr>
          <p:nvPr/>
        </p:nvCxnSpPr>
        <p:spPr>
          <a:xfrm flipH="1" flipV="1">
            <a:off x="8470074" y="2470729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5" name="Straight Arrow Connector 654">
            <a:extLst>
              <a:ext uri="{FF2B5EF4-FFF2-40B4-BE49-F238E27FC236}">
                <a16:creationId xmlns:a16="http://schemas.microsoft.com/office/drawing/2014/main" id="{28CDD5AB-5739-43ED-8F68-01EDFFAEA860}"/>
              </a:ext>
            </a:extLst>
          </p:cNvPr>
          <p:cNvCxnSpPr>
            <a:cxnSpLocks/>
            <a:stCxn id="610" idx="6"/>
            <a:endCxn id="620" idx="2"/>
          </p:cNvCxnSpPr>
          <p:nvPr/>
        </p:nvCxnSpPr>
        <p:spPr>
          <a:xfrm flipH="1">
            <a:off x="8470074" y="2946810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6" name="Straight Arrow Connector 655">
            <a:extLst>
              <a:ext uri="{FF2B5EF4-FFF2-40B4-BE49-F238E27FC236}">
                <a16:creationId xmlns:a16="http://schemas.microsoft.com/office/drawing/2014/main" id="{00991BB7-AE5F-4459-ACB3-27A49E16EB29}"/>
              </a:ext>
            </a:extLst>
          </p:cNvPr>
          <p:cNvCxnSpPr>
            <a:cxnSpLocks/>
            <a:stCxn id="610" idx="6"/>
            <a:endCxn id="624" idx="2"/>
          </p:cNvCxnSpPr>
          <p:nvPr/>
        </p:nvCxnSpPr>
        <p:spPr>
          <a:xfrm flipH="1">
            <a:off x="8470074" y="2946810"/>
            <a:ext cx="1244187" cy="476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7" name="Straight Arrow Connector 656">
            <a:extLst>
              <a:ext uri="{FF2B5EF4-FFF2-40B4-BE49-F238E27FC236}">
                <a16:creationId xmlns:a16="http://schemas.microsoft.com/office/drawing/2014/main" id="{8E29434A-DA54-4CD1-929F-31CD20ED874C}"/>
              </a:ext>
            </a:extLst>
          </p:cNvPr>
          <p:cNvCxnSpPr>
            <a:cxnSpLocks/>
            <a:stCxn id="610" idx="6"/>
            <a:endCxn id="621" idx="2"/>
          </p:cNvCxnSpPr>
          <p:nvPr/>
        </p:nvCxnSpPr>
        <p:spPr>
          <a:xfrm flipH="1">
            <a:off x="8470074" y="2946810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C5B32625-AEAD-4532-A148-5C52115E5876}"/>
              </a:ext>
            </a:extLst>
          </p:cNvPr>
          <p:cNvCxnSpPr>
            <a:cxnSpLocks/>
            <a:stCxn id="610" idx="6"/>
            <a:endCxn id="622" idx="2"/>
          </p:cNvCxnSpPr>
          <p:nvPr/>
        </p:nvCxnSpPr>
        <p:spPr>
          <a:xfrm flipH="1">
            <a:off x="8470074" y="2946810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9" name="Straight Arrow Connector 658">
            <a:extLst>
              <a:ext uri="{FF2B5EF4-FFF2-40B4-BE49-F238E27FC236}">
                <a16:creationId xmlns:a16="http://schemas.microsoft.com/office/drawing/2014/main" id="{3FBADCD1-9A90-410F-9A40-C9F5DC1E047B}"/>
              </a:ext>
            </a:extLst>
          </p:cNvPr>
          <p:cNvCxnSpPr>
            <a:cxnSpLocks/>
            <a:stCxn id="610" idx="6"/>
            <a:endCxn id="623" idx="2"/>
          </p:cNvCxnSpPr>
          <p:nvPr/>
        </p:nvCxnSpPr>
        <p:spPr>
          <a:xfrm flipH="1">
            <a:off x="8470074" y="2946810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C4254C96-D407-4B4F-A15E-88D133E4160C}"/>
              </a:ext>
            </a:extLst>
          </p:cNvPr>
          <p:cNvCxnSpPr>
            <a:cxnSpLocks/>
            <a:stCxn id="611" idx="6"/>
            <a:endCxn id="618" idx="2"/>
          </p:cNvCxnSpPr>
          <p:nvPr/>
        </p:nvCxnSpPr>
        <p:spPr>
          <a:xfrm flipH="1" flipV="1">
            <a:off x="8470074" y="1994646"/>
            <a:ext cx="1244187" cy="14282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1" name="Straight Arrow Connector 660">
            <a:extLst>
              <a:ext uri="{FF2B5EF4-FFF2-40B4-BE49-F238E27FC236}">
                <a16:creationId xmlns:a16="http://schemas.microsoft.com/office/drawing/2014/main" id="{61DF8273-B36B-4BAA-9C4D-F5428825CB41}"/>
              </a:ext>
            </a:extLst>
          </p:cNvPr>
          <p:cNvCxnSpPr>
            <a:cxnSpLocks/>
            <a:stCxn id="611" idx="6"/>
            <a:endCxn id="619" idx="2"/>
          </p:cNvCxnSpPr>
          <p:nvPr/>
        </p:nvCxnSpPr>
        <p:spPr>
          <a:xfrm flipH="1" flipV="1">
            <a:off x="8470074" y="2470729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2" name="Straight Arrow Connector 661">
            <a:extLst>
              <a:ext uri="{FF2B5EF4-FFF2-40B4-BE49-F238E27FC236}">
                <a16:creationId xmlns:a16="http://schemas.microsoft.com/office/drawing/2014/main" id="{7D131201-9BCA-4CE4-8AE0-7A67BFCDFD63}"/>
              </a:ext>
            </a:extLst>
          </p:cNvPr>
          <p:cNvCxnSpPr>
            <a:cxnSpLocks/>
            <a:stCxn id="611" idx="6"/>
            <a:endCxn id="620" idx="2"/>
          </p:cNvCxnSpPr>
          <p:nvPr/>
        </p:nvCxnSpPr>
        <p:spPr>
          <a:xfrm flipH="1" flipV="1">
            <a:off x="8470074" y="2946812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70EDB162-6A4C-4F13-9BCC-51A446073E41}"/>
              </a:ext>
            </a:extLst>
          </p:cNvPr>
          <p:cNvCxnSpPr>
            <a:cxnSpLocks/>
            <a:stCxn id="611" idx="6"/>
            <a:endCxn id="624" idx="2"/>
          </p:cNvCxnSpPr>
          <p:nvPr/>
        </p:nvCxnSpPr>
        <p:spPr>
          <a:xfrm flipH="1">
            <a:off x="8470074" y="3422893"/>
            <a:ext cx="1244187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A73B3D89-EEFC-42D2-BA48-8B634844DE52}"/>
              </a:ext>
            </a:extLst>
          </p:cNvPr>
          <p:cNvCxnSpPr>
            <a:cxnSpLocks/>
            <a:stCxn id="611" idx="6"/>
            <a:endCxn id="621" idx="2"/>
          </p:cNvCxnSpPr>
          <p:nvPr/>
        </p:nvCxnSpPr>
        <p:spPr>
          <a:xfrm flipH="1">
            <a:off x="8470074" y="3422893"/>
            <a:ext cx="1244187" cy="4760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5" name="Straight Arrow Connector 664">
            <a:extLst>
              <a:ext uri="{FF2B5EF4-FFF2-40B4-BE49-F238E27FC236}">
                <a16:creationId xmlns:a16="http://schemas.microsoft.com/office/drawing/2014/main" id="{46844A87-7907-4938-98B0-BC560D969385}"/>
              </a:ext>
            </a:extLst>
          </p:cNvPr>
          <p:cNvCxnSpPr>
            <a:cxnSpLocks/>
            <a:stCxn id="611" idx="6"/>
            <a:endCxn id="622" idx="2"/>
          </p:cNvCxnSpPr>
          <p:nvPr/>
        </p:nvCxnSpPr>
        <p:spPr>
          <a:xfrm flipH="1">
            <a:off x="8470074" y="3422893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BAFD3106-537A-42E8-ABDD-7EE147F1155B}"/>
              </a:ext>
            </a:extLst>
          </p:cNvPr>
          <p:cNvCxnSpPr>
            <a:cxnSpLocks/>
            <a:stCxn id="611" idx="6"/>
            <a:endCxn id="623" idx="2"/>
          </p:cNvCxnSpPr>
          <p:nvPr/>
        </p:nvCxnSpPr>
        <p:spPr>
          <a:xfrm flipH="1">
            <a:off x="8470074" y="3422893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7" name="Straight Arrow Connector 666">
            <a:extLst>
              <a:ext uri="{FF2B5EF4-FFF2-40B4-BE49-F238E27FC236}">
                <a16:creationId xmlns:a16="http://schemas.microsoft.com/office/drawing/2014/main" id="{E9F01E1A-7A04-4021-9134-090669CBA40E}"/>
              </a:ext>
            </a:extLst>
          </p:cNvPr>
          <p:cNvCxnSpPr>
            <a:cxnSpLocks/>
            <a:stCxn id="612" idx="6"/>
            <a:endCxn id="618" idx="2"/>
          </p:cNvCxnSpPr>
          <p:nvPr/>
        </p:nvCxnSpPr>
        <p:spPr>
          <a:xfrm flipH="1" flipV="1">
            <a:off x="8470074" y="1994646"/>
            <a:ext cx="1244187" cy="19043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8" name="Straight Arrow Connector 667">
            <a:extLst>
              <a:ext uri="{FF2B5EF4-FFF2-40B4-BE49-F238E27FC236}">
                <a16:creationId xmlns:a16="http://schemas.microsoft.com/office/drawing/2014/main" id="{ED6FF2A9-EF30-4962-94C3-2A85FCD62DCE}"/>
              </a:ext>
            </a:extLst>
          </p:cNvPr>
          <p:cNvCxnSpPr>
            <a:cxnSpLocks/>
            <a:stCxn id="612" idx="6"/>
            <a:endCxn id="619" idx="2"/>
          </p:cNvCxnSpPr>
          <p:nvPr/>
        </p:nvCxnSpPr>
        <p:spPr>
          <a:xfrm flipH="1" flipV="1">
            <a:off x="8470074" y="2470729"/>
            <a:ext cx="1244187" cy="14282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9" name="Straight Arrow Connector 668">
            <a:extLst>
              <a:ext uri="{FF2B5EF4-FFF2-40B4-BE49-F238E27FC236}">
                <a16:creationId xmlns:a16="http://schemas.microsoft.com/office/drawing/2014/main" id="{29EC1F3B-95D3-4C0B-AB5B-51AF60C750AD}"/>
              </a:ext>
            </a:extLst>
          </p:cNvPr>
          <p:cNvCxnSpPr>
            <a:cxnSpLocks/>
            <a:stCxn id="612" idx="6"/>
            <a:endCxn id="620" idx="2"/>
          </p:cNvCxnSpPr>
          <p:nvPr/>
        </p:nvCxnSpPr>
        <p:spPr>
          <a:xfrm flipH="1" flipV="1">
            <a:off x="8470074" y="2946812"/>
            <a:ext cx="1244187" cy="95216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0" name="Straight Arrow Connector 669">
            <a:extLst>
              <a:ext uri="{FF2B5EF4-FFF2-40B4-BE49-F238E27FC236}">
                <a16:creationId xmlns:a16="http://schemas.microsoft.com/office/drawing/2014/main" id="{0B3111E4-E0E5-44FA-BB47-41334D75886C}"/>
              </a:ext>
            </a:extLst>
          </p:cNvPr>
          <p:cNvCxnSpPr>
            <a:cxnSpLocks/>
            <a:stCxn id="612" idx="6"/>
            <a:endCxn id="624" idx="2"/>
          </p:cNvCxnSpPr>
          <p:nvPr/>
        </p:nvCxnSpPr>
        <p:spPr>
          <a:xfrm flipH="1" flipV="1">
            <a:off x="8470074" y="3422894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1" name="Straight Arrow Connector 670">
            <a:extLst>
              <a:ext uri="{FF2B5EF4-FFF2-40B4-BE49-F238E27FC236}">
                <a16:creationId xmlns:a16="http://schemas.microsoft.com/office/drawing/2014/main" id="{5F2ADB87-562E-4ACA-A4C3-24E2312E922E}"/>
              </a:ext>
            </a:extLst>
          </p:cNvPr>
          <p:cNvCxnSpPr>
            <a:cxnSpLocks/>
            <a:stCxn id="612" idx="6"/>
            <a:endCxn id="621" idx="2"/>
          </p:cNvCxnSpPr>
          <p:nvPr/>
        </p:nvCxnSpPr>
        <p:spPr>
          <a:xfrm flipH="1">
            <a:off x="8470074" y="3898975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Straight Arrow Connector 671">
            <a:extLst>
              <a:ext uri="{FF2B5EF4-FFF2-40B4-BE49-F238E27FC236}">
                <a16:creationId xmlns:a16="http://schemas.microsoft.com/office/drawing/2014/main" id="{73618E24-B458-47AD-95B7-FC7AC07936B6}"/>
              </a:ext>
            </a:extLst>
          </p:cNvPr>
          <p:cNvCxnSpPr>
            <a:cxnSpLocks/>
            <a:stCxn id="612" idx="6"/>
            <a:endCxn id="622" idx="2"/>
          </p:cNvCxnSpPr>
          <p:nvPr/>
        </p:nvCxnSpPr>
        <p:spPr>
          <a:xfrm flipH="1">
            <a:off x="8470074" y="3898975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Straight Arrow Connector 672">
            <a:extLst>
              <a:ext uri="{FF2B5EF4-FFF2-40B4-BE49-F238E27FC236}">
                <a16:creationId xmlns:a16="http://schemas.microsoft.com/office/drawing/2014/main" id="{DBF11959-AF68-4A92-9D38-E20697441666}"/>
              </a:ext>
            </a:extLst>
          </p:cNvPr>
          <p:cNvCxnSpPr>
            <a:cxnSpLocks/>
            <a:stCxn id="612" idx="6"/>
            <a:endCxn id="623" idx="2"/>
          </p:cNvCxnSpPr>
          <p:nvPr/>
        </p:nvCxnSpPr>
        <p:spPr>
          <a:xfrm flipH="1">
            <a:off x="8470074" y="3898975"/>
            <a:ext cx="1244187" cy="95216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Straight Arrow Connector 673">
            <a:extLst>
              <a:ext uri="{FF2B5EF4-FFF2-40B4-BE49-F238E27FC236}">
                <a16:creationId xmlns:a16="http://schemas.microsoft.com/office/drawing/2014/main" id="{48C6203D-B12C-434A-8403-71C2204167DA}"/>
              </a:ext>
            </a:extLst>
          </p:cNvPr>
          <p:cNvCxnSpPr>
            <a:cxnSpLocks/>
            <a:stCxn id="613" idx="6"/>
            <a:endCxn id="618" idx="2"/>
          </p:cNvCxnSpPr>
          <p:nvPr/>
        </p:nvCxnSpPr>
        <p:spPr>
          <a:xfrm flipH="1" flipV="1">
            <a:off x="8470074" y="1994646"/>
            <a:ext cx="1244187" cy="2380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Straight Arrow Connector 674">
            <a:extLst>
              <a:ext uri="{FF2B5EF4-FFF2-40B4-BE49-F238E27FC236}">
                <a16:creationId xmlns:a16="http://schemas.microsoft.com/office/drawing/2014/main" id="{83AB7168-6688-4063-9124-BF47E2F0AAA4}"/>
              </a:ext>
            </a:extLst>
          </p:cNvPr>
          <p:cNvCxnSpPr>
            <a:cxnSpLocks/>
            <a:stCxn id="613" idx="6"/>
            <a:endCxn id="619" idx="2"/>
          </p:cNvCxnSpPr>
          <p:nvPr/>
        </p:nvCxnSpPr>
        <p:spPr>
          <a:xfrm flipH="1" flipV="1">
            <a:off x="8470074" y="2470729"/>
            <a:ext cx="1244187" cy="19043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Straight Arrow Connector 675">
            <a:extLst>
              <a:ext uri="{FF2B5EF4-FFF2-40B4-BE49-F238E27FC236}">
                <a16:creationId xmlns:a16="http://schemas.microsoft.com/office/drawing/2014/main" id="{1606CF13-CBAF-492D-AA80-B8FEC6E48B4A}"/>
              </a:ext>
            </a:extLst>
          </p:cNvPr>
          <p:cNvCxnSpPr>
            <a:cxnSpLocks/>
            <a:stCxn id="613" idx="6"/>
            <a:endCxn id="620" idx="2"/>
          </p:cNvCxnSpPr>
          <p:nvPr/>
        </p:nvCxnSpPr>
        <p:spPr>
          <a:xfrm flipH="1" flipV="1">
            <a:off x="8470074" y="2946812"/>
            <a:ext cx="1244187" cy="14282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Straight Arrow Connector 676">
            <a:extLst>
              <a:ext uri="{FF2B5EF4-FFF2-40B4-BE49-F238E27FC236}">
                <a16:creationId xmlns:a16="http://schemas.microsoft.com/office/drawing/2014/main" id="{40401ACE-7633-40EE-AC11-874F6A16961D}"/>
              </a:ext>
            </a:extLst>
          </p:cNvPr>
          <p:cNvCxnSpPr>
            <a:cxnSpLocks/>
            <a:stCxn id="613" idx="6"/>
            <a:endCxn id="624" idx="2"/>
          </p:cNvCxnSpPr>
          <p:nvPr/>
        </p:nvCxnSpPr>
        <p:spPr>
          <a:xfrm flipH="1" flipV="1">
            <a:off x="8470074" y="3422894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Straight Arrow Connector 677">
            <a:extLst>
              <a:ext uri="{FF2B5EF4-FFF2-40B4-BE49-F238E27FC236}">
                <a16:creationId xmlns:a16="http://schemas.microsoft.com/office/drawing/2014/main" id="{52B0628A-4CBD-40B3-BF0A-5153EDAB31DB}"/>
              </a:ext>
            </a:extLst>
          </p:cNvPr>
          <p:cNvCxnSpPr>
            <a:cxnSpLocks/>
            <a:stCxn id="613" idx="6"/>
            <a:endCxn id="621" idx="2"/>
          </p:cNvCxnSpPr>
          <p:nvPr/>
        </p:nvCxnSpPr>
        <p:spPr>
          <a:xfrm flipH="1" flipV="1">
            <a:off x="8470074" y="3898977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9" name="Straight Arrow Connector 678">
            <a:extLst>
              <a:ext uri="{FF2B5EF4-FFF2-40B4-BE49-F238E27FC236}">
                <a16:creationId xmlns:a16="http://schemas.microsoft.com/office/drawing/2014/main" id="{BB3C6F2E-A910-4793-811B-BB9B5306A2B2}"/>
              </a:ext>
            </a:extLst>
          </p:cNvPr>
          <p:cNvCxnSpPr>
            <a:cxnSpLocks/>
            <a:stCxn id="613" idx="6"/>
            <a:endCxn id="622" idx="2"/>
          </p:cNvCxnSpPr>
          <p:nvPr/>
        </p:nvCxnSpPr>
        <p:spPr>
          <a:xfrm flipH="1">
            <a:off x="8470074" y="4375058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0" name="Straight Arrow Connector 679">
            <a:extLst>
              <a:ext uri="{FF2B5EF4-FFF2-40B4-BE49-F238E27FC236}">
                <a16:creationId xmlns:a16="http://schemas.microsoft.com/office/drawing/2014/main" id="{CEF2D9A1-6058-4A30-88C0-5978EFAFAE2A}"/>
              </a:ext>
            </a:extLst>
          </p:cNvPr>
          <p:cNvCxnSpPr>
            <a:cxnSpLocks/>
            <a:stCxn id="613" idx="6"/>
            <a:endCxn id="623" idx="2"/>
          </p:cNvCxnSpPr>
          <p:nvPr/>
        </p:nvCxnSpPr>
        <p:spPr>
          <a:xfrm flipH="1">
            <a:off x="8470074" y="4375058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09B0BDDA-BCD9-493C-B11B-9B10DB78F835}"/>
              </a:ext>
            </a:extLst>
          </p:cNvPr>
          <p:cNvCxnSpPr>
            <a:cxnSpLocks/>
            <a:stCxn id="614" idx="6"/>
            <a:endCxn id="618" idx="2"/>
          </p:cNvCxnSpPr>
          <p:nvPr/>
        </p:nvCxnSpPr>
        <p:spPr>
          <a:xfrm flipH="1" flipV="1">
            <a:off x="8470074" y="1994646"/>
            <a:ext cx="1244187" cy="285649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2" name="Straight Arrow Connector 681">
            <a:extLst>
              <a:ext uri="{FF2B5EF4-FFF2-40B4-BE49-F238E27FC236}">
                <a16:creationId xmlns:a16="http://schemas.microsoft.com/office/drawing/2014/main" id="{292889BB-0897-4829-B2CD-03D386AF4168}"/>
              </a:ext>
            </a:extLst>
          </p:cNvPr>
          <p:cNvCxnSpPr>
            <a:cxnSpLocks/>
            <a:stCxn id="614" idx="6"/>
            <a:endCxn id="619" idx="2"/>
          </p:cNvCxnSpPr>
          <p:nvPr/>
        </p:nvCxnSpPr>
        <p:spPr>
          <a:xfrm flipH="1" flipV="1">
            <a:off x="8470074" y="2470729"/>
            <a:ext cx="1244187" cy="2380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3" name="Straight Arrow Connector 682">
            <a:extLst>
              <a:ext uri="{FF2B5EF4-FFF2-40B4-BE49-F238E27FC236}">
                <a16:creationId xmlns:a16="http://schemas.microsoft.com/office/drawing/2014/main" id="{1E889482-F6DB-4E9A-9B18-C096FD23E902}"/>
              </a:ext>
            </a:extLst>
          </p:cNvPr>
          <p:cNvCxnSpPr>
            <a:cxnSpLocks/>
            <a:stCxn id="614" idx="6"/>
            <a:endCxn id="620" idx="2"/>
          </p:cNvCxnSpPr>
          <p:nvPr/>
        </p:nvCxnSpPr>
        <p:spPr>
          <a:xfrm flipH="1" flipV="1">
            <a:off x="8470074" y="2946812"/>
            <a:ext cx="1244187" cy="19043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4" name="Straight Arrow Connector 683">
            <a:extLst>
              <a:ext uri="{FF2B5EF4-FFF2-40B4-BE49-F238E27FC236}">
                <a16:creationId xmlns:a16="http://schemas.microsoft.com/office/drawing/2014/main" id="{1DB8ECC4-A7DD-4CCA-9494-0ADC6C9313A9}"/>
              </a:ext>
            </a:extLst>
          </p:cNvPr>
          <p:cNvCxnSpPr>
            <a:cxnSpLocks/>
            <a:stCxn id="614" idx="6"/>
            <a:endCxn id="624" idx="2"/>
          </p:cNvCxnSpPr>
          <p:nvPr/>
        </p:nvCxnSpPr>
        <p:spPr>
          <a:xfrm flipH="1" flipV="1">
            <a:off x="8470074" y="3422894"/>
            <a:ext cx="1244187" cy="14282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5" name="Straight Arrow Connector 684">
            <a:extLst>
              <a:ext uri="{FF2B5EF4-FFF2-40B4-BE49-F238E27FC236}">
                <a16:creationId xmlns:a16="http://schemas.microsoft.com/office/drawing/2014/main" id="{E78665B6-5D82-4C14-B343-2148EF475463}"/>
              </a:ext>
            </a:extLst>
          </p:cNvPr>
          <p:cNvCxnSpPr>
            <a:cxnSpLocks/>
            <a:stCxn id="614" idx="6"/>
            <a:endCxn id="621" idx="2"/>
          </p:cNvCxnSpPr>
          <p:nvPr/>
        </p:nvCxnSpPr>
        <p:spPr>
          <a:xfrm flipH="1" flipV="1">
            <a:off x="8470074" y="3898977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6" name="Straight Arrow Connector 685">
            <a:extLst>
              <a:ext uri="{FF2B5EF4-FFF2-40B4-BE49-F238E27FC236}">
                <a16:creationId xmlns:a16="http://schemas.microsoft.com/office/drawing/2014/main" id="{D9EC36D3-09A5-448B-938A-2080B9FB542E}"/>
              </a:ext>
            </a:extLst>
          </p:cNvPr>
          <p:cNvCxnSpPr>
            <a:cxnSpLocks/>
            <a:stCxn id="614" idx="6"/>
            <a:endCxn id="622" idx="2"/>
          </p:cNvCxnSpPr>
          <p:nvPr/>
        </p:nvCxnSpPr>
        <p:spPr>
          <a:xfrm flipH="1" flipV="1">
            <a:off x="8470074" y="4375060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id="{7C66CD0E-DF60-4C76-83FF-CEC24C916E6C}"/>
              </a:ext>
            </a:extLst>
          </p:cNvPr>
          <p:cNvCxnSpPr>
            <a:cxnSpLocks/>
            <a:stCxn id="614" idx="6"/>
            <a:endCxn id="623" idx="2"/>
          </p:cNvCxnSpPr>
          <p:nvPr/>
        </p:nvCxnSpPr>
        <p:spPr>
          <a:xfrm flipH="1">
            <a:off x="8470074" y="4851141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8" name="Straight Arrow Connector 687">
            <a:extLst>
              <a:ext uri="{FF2B5EF4-FFF2-40B4-BE49-F238E27FC236}">
                <a16:creationId xmlns:a16="http://schemas.microsoft.com/office/drawing/2014/main" id="{C9688F84-301A-45B0-B522-690A4C5EDE54}"/>
              </a:ext>
            </a:extLst>
          </p:cNvPr>
          <p:cNvCxnSpPr>
            <a:cxnSpLocks/>
            <a:stCxn id="615" idx="6"/>
            <a:endCxn id="618" idx="2"/>
          </p:cNvCxnSpPr>
          <p:nvPr/>
        </p:nvCxnSpPr>
        <p:spPr>
          <a:xfrm flipH="1" flipV="1">
            <a:off x="8470074" y="1994646"/>
            <a:ext cx="1244187" cy="33325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id="{726CE05D-C0A7-4396-B9E4-5FDE11AF015C}"/>
              </a:ext>
            </a:extLst>
          </p:cNvPr>
          <p:cNvCxnSpPr>
            <a:cxnSpLocks/>
            <a:stCxn id="615" idx="6"/>
            <a:endCxn id="619" idx="2"/>
          </p:cNvCxnSpPr>
          <p:nvPr/>
        </p:nvCxnSpPr>
        <p:spPr>
          <a:xfrm flipH="1" flipV="1">
            <a:off x="8470074" y="2470729"/>
            <a:ext cx="1244187" cy="285649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0" name="Straight Arrow Connector 689">
            <a:extLst>
              <a:ext uri="{FF2B5EF4-FFF2-40B4-BE49-F238E27FC236}">
                <a16:creationId xmlns:a16="http://schemas.microsoft.com/office/drawing/2014/main" id="{640C91AD-C419-4819-A9AE-66428EDC970C}"/>
              </a:ext>
            </a:extLst>
          </p:cNvPr>
          <p:cNvCxnSpPr>
            <a:cxnSpLocks/>
            <a:stCxn id="615" idx="6"/>
            <a:endCxn id="620" idx="2"/>
          </p:cNvCxnSpPr>
          <p:nvPr/>
        </p:nvCxnSpPr>
        <p:spPr>
          <a:xfrm flipH="1" flipV="1">
            <a:off x="8470074" y="2946812"/>
            <a:ext cx="1244187" cy="238041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id="{AD114C33-3637-4BCF-AB1E-3115B5C9A1F4}"/>
              </a:ext>
            </a:extLst>
          </p:cNvPr>
          <p:cNvCxnSpPr>
            <a:cxnSpLocks/>
            <a:stCxn id="615" idx="6"/>
            <a:endCxn id="624" idx="2"/>
          </p:cNvCxnSpPr>
          <p:nvPr/>
        </p:nvCxnSpPr>
        <p:spPr>
          <a:xfrm flipH="1" flipV="1">
            <a:off x="8470074" y="3422894"/>
            <a:ext cx="1244187" cy="19043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2" name="Straight Arrow Connector 691">
            <a:extLst>
              <a:ext uri="{FF2B5EF4-FFF2-40B4-BE49-F238E27FC236}">
                <a16:creationId xmlns:a16="http://schemas.microsoft.com/office/drawing/2014/main" id="{87D52679-1B2E-4F49-BA38-2EEA4B73BF20}"/>
              </a:ext>
            </a:extLst>
          </p:cNvPr>
          <p:cNvCxnSpPr>
            <a:cxnSpLocks/>
            <a:stCxn id="615" idx="6"/>
            <a:endCxn id="621" idx="2"/>
          </p:cNvCxnSpPr>
          <p:nvPr/>
        </p:nvCxnSpPr>
        <p:spPr>
          <a:xfrm flipH="1" flipV="1">
            <a:off x="8470074" y="3898977"/>
            <a:ext cx="1244187" cy="14282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3" name="Straight Arrow Connector 692">
            <a:extLst>
              <a:ext uri="{FF2B5EF4-FFF2-40B4-BE49-F238E27FC236}">
                <a16:creationId xmlns:a16="http://schemas.microsoft.com/office/drawing/2014/main" id="{CE960FCA-91B1-4221-B4B7-51C9AF9D5A7D}"/>
              </a:ext>
            </a:extLst>
          </p:cNvPr>
          <p:cNvCxnSpPr>
            <a:cxnSpLocks/>
            <a:stCxn id="615" idx="6"/>
            <a:endCxn id="622" idx="2"/>
          </p:cNvCxnSpPr>
          <p:nvPr/>
        </p:nvCxnSpPr>
        <p:spPr>
          <a:xfrm flipH="1" flipV="1">
            <a:off x="8470074" y="4375060"/>
            <a:ext cx="1244187" cy="95216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4" name="Straight Arrow Connector 693">
            <a:extLst>
              <a:ext uri="{FF2B5EF4-FFF2-40B4-BE49-F238E27FC236}">
                <a16:creationId xmlns:a16="http://schemas.microsoft.com/office/drawing/2014/main" id="{336B701E-1291-439C-950F-1D0DF92F4E61}"/>
              </a:ext>
            </a:extLst>
          </p:cNvPr>
          <p:cNvCxnSpPr>
            <a:cxnSpLocks/>
            <a:stCxn id="615" idx="6"/>
            <a:endCxn id="623" idx="2"/>
          </p:cNvCxnSpPr>
          <p:nvPr/>
        </p:nvCxnSpPr>
        <p:spPr>
          <a:xfrm flipH="1" flipV="1">
            <a:off x="8470074" y="4851143"/>
            <a:ext cx="1244187" cy="47608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5" name="Straight Arrow Connector 694">
            <a:extLst>
              <a:ext uri="{FF2B5EF4-FFF2-40B4-BE49-F238E27FC236}">
                <a16:creationId xmlns:a16="http://schemas.microsoft.com/office/drawing/2014/main" id="{A2A55768-3E41-4C64-8BF7-9BFDABC89A62}"/>
              </a:ext>
            </a:extLst>
          </p:cNvPr>
          <p:cNvCxnSpPr>
            <a:cxnSpLocks/>
            <a:stCxn id="616" idx="6"/>
            <a:endCxn id="618" idx="2"/>
          </p:cNvCxnSpPr>
          <p:nvPr/>
        </p:nvCxnSpPr>
        <p:spPr>
          <a:xfrm flipH="1" flipV="1">
            <a:off x="8470074" y="1994646"/>
            <a:ext cx="1244187" cy="38086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6" name="Straight Arrow Connector 695">
            <a:extLst>
              <a:ext uri="{FF2B5EF4-FFF2-40B4-BE49-F238E27FC236}">
                <a16:creationId xmlns:a16="http://schemas.microsoft.com/office/drawing/2014/main" id="{EB74DE33-98BA-4A3F-9036-2C3C813C4CF2}"/>
              </a:ext>
            </a:extLst>
          </p:cNvPr>
          <p:cNvCxnSpPr>
            <a:cxnSpLocks/>
            <a:stCxn id="616" idx="6"/>
            <a:endCxn id="619" idx="2"/>
          </p:cNvCxnSpPr>
          <p:nvPr/>
        </p:nvCxnSpPr>
        <p:spPr>
          <a:xfrm flipH="1" flipV="1">
            <a:off x="8470074" y="2470729"/>
            <a:ext cx="1244187" cy="33325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7" name="Straight Arrow Connector 696">
            <a:extLst>
              <a:ext uri="{FF2B5EF4-FFF2-40B4-BE49-F238E27FC236}">
                <a16:creationId xmlns:a16="http://schemas.microsoft.com/office/drawing/2014/main" id="{F9944475-D1C8-4D9B-AC59-A1848AA2FAB3}"/>
              </a:ext>
            </a:extLst>
          </p:cNvPr>
          <p:cNvCxnSpPr>
            <a:cxnSpLocks/>
            <a:stCxn id="616" idx="6"/>
            <a:endCxn id="620" idx="2"/>
          </p:cNvCxnSpPr>
          <p:nvPr/>
        </p:nvCxnSpPr>
        <p:spPr>
          <a:xfrm flipH="1" flipV="1">
            <a:off x="8470074" y="2946812"/>
            <a:ext cx="1244187" cy="285649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8" name="Straight Arrow Connector 697">
            <a:extLst>
              <a:ext uri="{FF2B5EF4-FFF2-40B4-BE49-F238E27FC236}">
                <a16:creationId xmlns:a16="http://schemas.microsoft.com/office/drawing/2014/main" id="{76E35F93-7C61-4A33-9DAC-064A705ABD9B}"/>
              </a:ext>
            </a:extLst>
          </p:cNvPr>
          <p:cNvCxnSpPr>
            <a:cxnSpLocks/>
            <a:stCxn id="616" idx="6"/>
            <a:endCxn id="624" idx="2"/>
          </p:cNvCxnSpPr>
          <p:nvPr/>
        </p:nvCxnSpPr>
        <p:spPr>
          <a:xfrm flipH="1" flipV="1">
            <a:off x="8470074" y="3422894"/>
            <a:ext cx="1244187" cy="23804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9" name="Straight Arrow Connector 698">
            <a:extLst>
              <a:ext uri="{FF2B5EF4-FFF2-40B4-BE49-F238E27FC236}">
                <a16:creationId xmlns:a16="http://schemas.microsoft.com/office/drawing/2014/main" id="{17313286-C30D-4BA5-B761-00CBA73C0E04}"/>
              </a:ext>
            </a:extLst>
          </p:cNvPr>
          <p:cNvCxnSpPr>
            <a:cxnSpLocks/>
            <a:stCxn id="616" idx="6"/>
            <a:endCxn id="621" idx="2"/>
          </p:cNvCxnSpPr>
          <p:nvPr/>
        </p:nvCxnSpPr>
        <p:spPr>
          <a:xfrm flipH="1" flipV="1">
            <a:off x="8470074" y="3898977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0" name="Straight Arrow Connector 699">
            <a:extLst>
              <a:ext uri="{FF2B5EF4-FFF2-40B4-BE49-F238E27FC236}">
                <a16:creationId xmlns:a16="http://schemas.microsoft.com/office/drawing/2014/main" id="{48F8A042-DBDE-4912-A1C5-B16252A45565}"/>
              </a:ext>
            </a:extLst>
          </p:cNvPr>
          <p:cNvCxnSpPr>
            <a:cxnSpLocks/>
            <a:stCxn id="616" idx="6"/>
            <a:endCxn id="622" idx="2"/>
          </p:cNvCxnSpPr>
          <p:nvPr/>
        </p:nvCxnSpPr>
        <p:spPr>
          <a:xfrm flipH="1" flipV="1">
            <a:off x="8470074" y="4375060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1" name="Straight Arrow Connector 700">
            <a:extLst>
              <a:ext uri="{FF2B5EF4-FFF2-40B4-BE49-F238E27FC236}">
                <a16:creationId xmlns:a16="http://schemas.microsoft.com/office/drawing/2014/main" id="{B7BF2236-93F4-4308-9101-2E68C95EA85B}"/>
              </a:ext>
            </a:extLst>
          </p:cNvPr>
          <p:cNvCxnSpPr>
            <a:cxnSpLocks/>
            <a:stCxn id="616" idx="6"/>
            <a:endCxn id="623" idx="2"/>
          </p:cNvCxnSpPr>
          <p:nvPr/>
        </p:nvCxnSpPr>
        <p:spPr>
          <a:xfrm flipH="1" flipV="1">
            <a:off x="8470074" y="4851143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2" name="Straight Arrow Connector 701">
            <a:extLst>
              <a:ext uri="{FF2B5EF4-FFF2-40B4-BE49-F238E27FC236}">
                <a16:creationId xmlns:a16="http://schemas.microsoft.com/office/drawing/2014/main" id="{356D1C26-986F-4E9D-A6F7-1161A03525EB}"/>
              </a:ext>
            </a:extLst>
          </p:cNvPr>
          <p:cNvCxnSpPr>
            <a:cxnSpLocks/>
          </p:cNvCxnSpPr>
          <p:nvPr/>
        </p:nvCxnSpPr>
        <p:spPr>
          <a:xfrm flipH="1">
            <a:off x="6951567" y="1983105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3" name="Straight Arrow Connector 702">
            <a:extLst>
              <a:ext uri="{FF2B5EF4-FFF2-40B4-BE49-F238E27FC236}">
                <a16:creationId xmlns:a16="http://schemas.microsoft.com/office/drawing/2014/main" id="{FE6873DB-A9EF-4753-A571-2A8F5430CACF}"/>
              </a:ext>
            </a:extLst>
          </p:cNvPr>
          <p:cNvCxnSpPr>
            <a:cxnSpLocks/>
          </p:cNvCxnSpPr>
          <p:nvPr/>
        </p:nvCxnSpPr>
        <p:spPr>
          <a:xfrm flipH="1">
            <a:off x="6951567" y="1983105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4" name="Straight Arrow Connector 703">
            <a:extLst>
              <a:ext uri="{FF2B5EF4-FFF2-40B4-BE49-F238E27FC236}">
                <a16:creationId xmlns:a16="http://schemas.microsoft.com/office/drawing/2014/main" id="{5A73D9E9-E04D-41DF-BD39-0CAE09B0F6F8}"/>
              </a:ext>
            </a:extLst>
          </p:cNvPr>
          <p:cNvCxnSpPr>
            <a:cxnSpLocks/>
          </p:cNvCxnSpPr>
          <p:nvPr/>
        </p:nvCxnSpPr>
        <p:spPr>
          <a:xfrm flipH="1">
            <a:off x="6951567" y="1983105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5" name="Straight Arrow Connector 704">
            <a:extLst>
              <a:ext uri="{FF2B5EF4-FFF2-40B4-BE49-F238E27FC236}">
                <a16:creationId xmlns:a16="http://schemas.microsoft.com/office/drawing/2014/main" id="{2B8B3009-6D4B-47C9-A8B9-C0CE4E5D071A}"/>
              </a:ext>
            </a:extLst>
          </p:cNvPr>
          <p:cNvCxnSpPr>
            <a:cxnSpLocks/>
          </p:cNvCxnSpPr>
          <p:nvPr/>
        </p:nvCxnSpPr>
        <p:spPr>
          <a:xfrm flipH="1">
            <a:off x="6951567" y="1983105"/>
            <a:ext cx="1244187" cy="23804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CDEFA5C7-6573-4C59-AF51-C1B836FFA425}"/>
              </a:ext>
            </a:extLst>
          </p:cNvPr>
          <p:cNvCxnSpPr>
            <a:cxnSpLocks/>
          </p:cNvCxnSpPr>
          <p:nvPr/>
        </p:nvCxnSpPr>
        <p:spPr>
          <a:xfrm flipH="1">
            <a:off x="6951567" y="2459188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7" name="Straight Arrow Connector 706">
            <a:extLst>
              <a:ext uri="{FF2B5EF4-FFF2-40B4-BE49-F238E27FC236}">
                <a16:creationId xmlns:a16="http://schemas.microsoft.com/office/drawing/2014/main" id="{F4947599-9B96-40AA-A2CC-B0DBA785BFDB}"/>
              </a:ext>
            </a:extLst>
          </p:cNvPr>
          <p:cNvCxnSpPr>
            <a:cxnSpLocks/>
          </p:cNvCxnSpPr>
          <p:nvPr/>
        </p:nvCxnSpPr>
        <p:spPr>
          <a:xfrm flipH="1">
            <a:off x="6951567" y="2459188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8" name="Straight Arrow Connector 707">
            <a:extLst>
              <a:ext uri="{FF2B5EF4-FFF2-40B4-BE49-F238E27FC236}">
                <a16:creationId xmlns:a16="http://schemas.microsoft.com/office/drawing/2014/main" id="{E20B113C-F494-4800-ADFB-A695EE4959FC}"/>
              </a:ext>
            </a:extLst>
          </p:cNvPr>
          <p:cNvCxnSpPr>
            <a:cxnSpLocks/>
          </p:cNvCxnSpPr>
          <p:nvPr/>
        </p:nvCxnSpPr>
        <p:spPr>
          <a:xfrm flipH="1">
            <a:off x="6951567" y="2459188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7E007996-69B3-4509-BC0C-3D0E00B552F1}"/>
              </a:ext>
            </a:extLst>
          </p:cNvPr>
          <p:cNvCxnSpPr>
            <a:cxnSpLocks/>
          </p:cNvCxnSpPr>
          <p:nvPr/>
        </p:nvCxnSpPr>
        <p:spPr>
          <a:xfrm flipH="1">
            <a:off x="6951567" y="2459188"/>
            <a:ext cx="1244187" cy="190433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0" name="Straight Arrow Connector 709">
            <a:extLst>
              <a:ext uri="{FF2B5EF4-FFF2-40B4-BE49-F238E27FC236}">
                <a16:creationId xmlns:a16="http://schemas.microsoft.com/office/drawing/2014/main" id="{8DB74964-2613-4501-AAE4-684FEDE14581}"/>
              </a:ext>
            </a:extLst>
          </p:cNvPr>
          <p:cNvCxnSpPr>
            <a:cxnSpLocks/>
          </p:cNvCxnSpPr>
          <p:nvPr/>
        </p:nvCxnSpPr>
        <p:spPr>
          <a:xfrm flipH="1">
            <a:off x="6951567" y="2935271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id="{EF96D1BA-EFC1-40DD-A5F5-E611FB23B147}"/>
              </a:ext>
            </a:extLst>
          </p:cNvPr>
          <p:cNvCxnSpPr>
            <a:cxnSpLocks/>
          </p:cNvCxnSpPr>
          <p:nvPr/>
        </p:nvCxnSpPr>
        <p:spPr>
          <a:xfrm flipH="1">
            <a:off x="6951567" y="2935271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2" name="Straight Arrow Connector 711">
            <a:extLst>
              <a:ext uri="{FF2B5EF4-FFF2-40B4-BE49-F238E27FC236}">
                <a16:creationId xmlns:a16="http://schemas.microsoft.com/office/drawing/2014/main" id="{4F8AC965-1B2E-4C68-8D5A-BE388AB636A7}"/>
              </a:ext>
            </a:extLst>
          </p:cNvPr>
          <p:cNvCxnSpPr>
            <a:cxnSpLocks/>
          </p:cNvCxnSpPr>
          <p:nvPr/>
        </p:nvCxnSpPr>
        <p:spPr>
          <a:xfrm flipH="1">
            <a:off x="6951567" y="2935271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43FB5949-5DD7-4904-BBFE-911ECAB4434F}"/>
              </a:ext>
            </a:extLst>
          </p:cNvPr>
          <p:cNvCxnSpPr>
            <a:cxnSpLocks/>
          </p:cNvCxnSpPr>
          <p:nvPr/>
        </p:nvCxnSpPr>
        <p:spPr>
          <a:xfrm flipH="1">
            <a:off x="6951567" y="2935271"/>
            <a:ext cx="1244187" cy="14282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F11ACA5A-BAB5-45A6-8D56-85C7422A3F06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2935273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DA5CAF1B-A09A-4E56-9F14-1252FFB0EE0B}"/>
              </a:ext>
            </a:extLst>
          </p:cNvPr>
          <p:cNvCxnSpPr>
            <a:cxnSpLocks/>
          </p:cNvCxnSpPr>
          <p:nvPr/>
        </p:nvCxnSpPr>
        <p:spPr>
          <a:xfrm flipH="1">
            <a:off x="6951567" y="3411353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521CF44F-D706-4AE2-806F-29DEE21B4100}"/>
              </a:ext>
            </a:extLst>
          </p:cNvPr>
          <p:cNvCxnSpPr>
            <a:cxnSpLocks/>
          </p:cNvCxnSpPr>
          <p:nvPr/>
        </p:nvCxnSpPr>
        <p:spPr>
          <a:xfrm flipH="1">
            <a:off x="6951567" y="3411353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" name="Straight Arrow Connector 716">
            <a:extLst>
              <a:ext uri="{FF2B5EF4-FFF2-40B4-BE49-F238E27FC236}">
                <a16:creationId xmlns:a16="http://schemas.microsoft.com/office/drawing/2014/main" id="{668E4ADB-8E91-4050-ACCF-66F5F0855F61}"/>
              </a:ext>
            </a:extLst>
          </p:cNvPr>
          <p:cNvCxnSpPr>
            <a:cxnSpLocks/>
          </p:cNvCxnSpPr>
          <p:nvPr/>
        </p:nvCxnSpPr>
        <p:spPr>
          <a:xfrm flipH="1">
            <a:off x="6951567" y="3411353"/>
            <a:ext cx="1244187" cy="95216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" name="Straight Arrow Connector 717">
            <a:extLst>
              <a:ext uri="{FF2B5EF4-FFF2-40B4-BE49-F238E27FC236}">
                <a16:creationId xmlns:a16="http://schemas.microsoft.com/office/drawing/2014/main" id="{A7550C69-48E0-4846-93C8-255422D1EC03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2935273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9" name="Straight Arrow Connector 718">
            <a:extLst>
              <a:ext uri="{FF2B5EF4-FFF2-40B4-BE49-F238E27FC236}">
                <a16:creationId xmlns:a16="http://schemas.microsoft.com/office/drawing/2014/main" id="{4A943E17-9FED-4131-9D31-7B6964D3619C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3411355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0" name="Straight Arrow Connector 719">
            <a:extLst>
              <a:ext uri="{FF2B5EF4-FFF2-40B4-BE49-F238E27FC236}">
                <a16:creationId xmlns:a16="http://schemas.microsoft.com/office/drawing/2014/main" id="{14406B93-B4B4-49AA-9484-76637DCAAC70}"/>
              </a:ext>
            </a:extLst>
          </p:cNvPr>
          <p:cNvCxnSpPr>
            <a:cxnSpLocks/>
          </p:cNvCxnSpPr>
          <p:nvPr/>
        </p:nvCxnSpPr>
        <p:spPr>
          <a:xfrm flipH="1">
            <a:off x="6951567" y="3887436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" name="Straight Arrow Connector 720">
            <a:extLst>
              <a:ext uri="{FF2B5EF4-FFF2-40B4-BE49-F238E27FC236}">
                <a16:creationId xmlns:a16="http://schemas.microsoft.com/office/drawing/2014/main" id="{A6971290-DA68-4C4E-838A-CE0BC9B34D3A}"/>
              </a:ext>
            </a:extLst>
          </p:cNvPr>
          <p:cNvCxnSpPr>
            <a:cxnSpLocks/>
          </p:cNvCxnSpPr>
          <p:nvPr/>
        </p:nvCxnSpPr>
        <p:spPr>
          <a:xfrm flipH="1">
            <a:off x="6951567" y="3887436"/>
            <a:ext cx="1244187" cy="4760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E5102F15-3C71-4FFB-8DA4-AB4AEFF7D77F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2935273"/>
            <a:ext cx="1244187" cy="14282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3" name="Straight Arrow Connector 722">
            <a:extLst>
              <a:ext uri="{FF2B5EF4-FFF2-40B4-BE49-F238E27FC236}">
                <a16:creationId xmlns:a16="http://schemas.microsoft.com/office/drawing/2014/main" id="{33DCD607-E9EC-4757-AB43-8148B505417A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3411355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4" name="Straight Arrow Connector 723">
            <a:extLst>
              <a:ext uri="{FF2B5EF4-FFF2-40B4-BE49-F238E27FC236}">
                <a16:creationId xmlns:a16="http://schemas.microsoft.com/office/drawing/2014/main" id="{AF270413-2235-41DB-852A-C5B8A9AD6E3C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3887438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EF03022E-9B50-42A5-85B2-DB6051F7692D}"/>
              </a:ext>
            </a:extLst>
          </p:cNvPr>
          <p:cNvCxnSpPr>
            <a:cxnSpLocks/>
          </p:cNvCxnSpPr>
          <p:nvPr/>
        </p:nvCxnSpPr>
        <p:spPr>
          <a:xfrm flipH="1">
            <a:off x="6951567" y="4363519"/>
            <a:ext cx="1244187" cy="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781AC0E4-D30E-4FAC-B052-85932F02A53F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2935273"/>
            <a:ext cx="1244187" cy="19043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B5C52660-2671-4567-9C44-D7C27E458B1E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3411355"/>
            <a:ext cx="1244187" cy="142824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160C0B8C-10EC-468C-8FC6-09CF70FD62AB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3887438"/>
            <a:ext cx="1244187" cy="9521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33A6BF05-B330-400B-9626-3FC30A5B13D1}"/>
              </a:ext>
            </a:extLst>
          </p:cNvPr>
          <p:cNvCxnSpPr>
            <a:cxnSpLocks/>
          </p:cNvCxnSpPr>
          <p:nvPr/>
        </p:nvCxnSpPr>
        <p:spPr>
          <a:xfrm flipH="1" flipV="1">
            <a:off x="6951567" y="4363521"/>
            <a:ext cx="1244187" cy="4760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0" name="Straight Arrow Connector 729">
            <a:extLst>
              <a:ext uri="{FF2B5EF4-FFF2-40B4-BE49-F238E27FC236}">
                <a16:creationId xmlns:a16="http://schemas.microsoft.com/office/drawing/2014/main" id="{FCFCE975-4758-447C-9C31-3E7BE9A5ABD1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 flipV="1">
            <a:off x="6951567" y="2470729"/>
            <a:ext cx="1244188" cy="236887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1" name="Straight Arrow Connector 730">
            <a:extLst>
              <a:ext uri="{FF2B5EF4-FFF2-40B4-BE49-F238E27FC236}">
                <a16:creationId xmlns:a16="http://schemas.microsoft.com/office/drawing/2014/main" id="{D34A2A08-5E84-496E-A636-0869EB5FAC50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 flipV="1">
            <a:off x="6951567" y="2470729"/>
            <a:ext cx="1244188" cy="18927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2" name="Straight Arrow Connector 731">
            <a:extLst>
              <a:ext uri="{FF2B5EF4-FFF2-40B4-BE49-F238E27FC236}">
                <a16:creationId xmlns:a16="http://schemas.microsoft.com/office/drawing/2014/main" id="{D901F190-9685-4CE2-9594-605FFE397545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 flipV="1">
            <a:off x="6951567" y="2470729"/>
            <a:ext cx="1244188" cy="141670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3" name="Straight Arrow Connector 732">
            <a:extLst>
              <a:ext uri="{FF2B5EF4-FFF2-40B4-BE49-F238E27FC236}">
                <a16:creationId xmlns:a16="http://schemas.microsoft.com/office/drawing/2014/main" id="{E116753F-F640-480A-9D2E-A89D423C15DE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 flipV="1">
            <a:off x="6951567" y="2470729"/>
            <a:ext cx="1244188" cy="94062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4" name="Straight Arrow Connector 733">
            <a:extLst>
              <a:ext uri="{FF2B5EF4-FFF2-40B4-BE49-F238E27FC236}">
                <a16:creationId xmlns:a16="http://schemas.microsoft.com/office/drawing/2014/main" id="{FC996874-7C4E-4CC4-BAF1-237DCE7D4341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 flipV="1">
            <a:off x="6951567" y="2470729"/>
            <a:ext cx="1244188" cy="4645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5" name="Straight Arrow Connector 734">
            <a:extLst>
              <a:ext uri="{FF2B5EF4-FFF2-40B4-BE49-F238E27FC236}">
                <a16:creationId xmlns:a16="http://schemas.microsoft.com/office/drawing/2014/main" id="{355DD47F-DE20-48C1-B33B-93D0C1D2C39D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>
            <a:off x="6951567" y="2459188"/>
            <a:ext cx="1244188" cy="1154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6" name="Straight Arrow Connector 735">
            <a:extLst>
              <a:ext uri="{FF2B5EF4-FFF2-40B4-BE49-F238E27FC236}">
                <a16:creationId xmlns:a16="http://schemas.microsoft.com/office/drawing/2014/main" id="{8F153662-AF0B-4027-9430-97EFA3A0F1CB}"/>
              </a:ext>
            </a:extLst>
          </p:cNvPr>
          <p:cNvCxnSpPr>
            <a:cxnSpLocks/>
            <a:endCxn id="600" idx="2"/>
          </p:cNvCxnSpPr>
          <p:nvPr/>
        </p:nvCxnSpPr>
        <p:spPr>
          <a:xfrm flipH="1">
            <a:off x="6951567" y="1983105"/>
            <a:ext cx="1244188" cy="4876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AE93E024-A68E-44AE-9441-0D7C1CF235D0}"/>
              </a:ext>
            </a:extLst>
          </p:cNvPr>
          <p:cNvCxnSpPr>
            <a:cxnSpLocks/>
            <a:stCxn id="600" idx="6"/>
          </p:cNvCxnSpPr>
          <p:nvPr/>
        </p:nvCxnSpPr>
        <p:spPr>
          <a:xfrm flipH="1">
            <a:off x="5433061" y="2470729"/>
            <a:ext cx="1244186" cy="7025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8" name="Straight Arrow Connector 737">
            <a:extLst>
              <a:ext uri="{FF2B5EF4-FFF2-40B4-BE49-F238E27FC236}">
                <a16:creationId xmlns:a16="http://schemas.microsoft.com/office/drawing/2014/main" id="{7D87A665-C26D-4E1E-B582-2DC25071D367}"/>
              </a:ext>
            </a:extLst>
          </p:cNvPr>
          <p:cNvCxnSpPr>
            <a:cxnSpLocks/>
            <a:stCxn id="600" idx="6"/>
          </p:cNvCxnSpPr>
          <p:nvPr/>
        </p:nvCxnSpPr>
        <p:spPr>
          <a:xfrm flipH="1">
            <a:off x="5433061" y="2470729"/>
            <a:ext cx="1244186" cy="11786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9" name="Straight Arrow Connector 738">
            <a:extLst>
              <a:ext uri="{FF2B5EF4-FFF2-40B4-BE49-F238E27FC236}">
                <a16:creationId xmlns:a16="http://schemas.microsoft.com/office/drawing/2014/main" id="{71A58CD6-52FB-4367-B7D1-DE4898FF8B63}"/>
              </a:ext>
            </a:extLst>
          </p:cNvPr>
          <p:cNvCxnSpPr>
            <a:cxnSpLocks/>
            <a:stCxn id="601" idx="6"/>
          </p:cNvCxnSpPr>
          <p:nvPr/>
        </p:nvCxnSpPr>
        <p:spPr>
          <a:xfrm flipH="1">
            <a:off x="5433061" y="2946812"/>
            <a:ext cx="1244186" cy="2265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775CC00E-F94E-418C-9DDA-E871F6CF386B}"/>
              </a:ext>
            </a:extLst>
          </p:cNvPr>
          <p:cNvCxnSpPr>
            <a:cxnSpLocks/>
            <a:stCxn id="601" idx="6"/>
          </p:cNvCxnSpPr>
          <p:nvPr/>
        </p:nvCxnSpPr>
        <p:spPr>
          <a:xfrm flipH="1">
            <a:off x="5433061" y="2946812"/>
            <a:ext cx="1244186" cy="7025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1" name="Straight Arrow Connector 740">
            <a:extLst>
              <a:ext uri="{FF2B5EF4-FFF2-40B4-BE49-F238E27FC236}">
                <a16:creationId xmlns:a16="http://schemas.microsoft.com/office/drawing/2014/main" id="{A9CF3D20-E6DC-465E-B0DB-D7056F56CC62}"/>
              </a:ext>
            </a:extLst>
          </p:cNvPr>
          <p:cNvCxnSpPr>
            <a:cxnSpLocks/>
            <a:stCxn id="602" idx="6"/>
          </p:cNvCxnSpPr>
          <p:nvPr/>
        </p:nvCxnSpPr>
        <p:spPr>
          <a:xfrm flipH="1" flipV="1">
            <a:off x="5433061" y="3173313"/>
            <a:ext cx="1244186" cy="2495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061F406D-164F-4243-BE35-9115448FF859}"/>
              </a:ext>
            </a:extLst>
          </p:cNvPr>
          <p:cNvCxnSpPr>
            <a:cxnSpLocks/>
            <a:stCxn id="602" idx="6"/>
          </p:cNvCxnSpPr>
          <p:nvPr/>
        </p:nvCxnSpPr>
        <p:spPr>
          <a:xfrm flipH="1">
            <a:off x="5433061" y="3422894"/>
            <a:ext cx="1244186" cy="2265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3" name="Straight Arrow Connector 742">
            <a:extLst>
              <a:ext uri="{FF2B5EF4-FFF2-40B4-BE49-F238E27FC236}">
                <a16:creationId xmlns:a16="http://schemas.microsoft.com/office/drawing/2014/main" id="{02B6A270-2DBA-4D33-8DBD-6BD3DE146DDC}"/>
              </a:ext>
            </a:extLst>
          </p:cNvPr>
          <p:cNvCxnSpPr>
            <a:cxnSpLocks/>
            <a:stCxn id="604" idx="6"/>
          </p:cNvCxnSpPr>
          <p:nvPr/>
        </p:nvCxnSpPr>
        <p:spPr>
          <a:xfrm flipH="1" flipV="1">
            <a:off x="5433061" y="3173312"/>
            <a:ext cx="1244186" cy="72566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4DC98DF0-9296-467E-962C-4BF47E2BCB4F}"/>
              </a:ext>
            </a:extLst>
          </p:cNvPr>
          <p:cNvCxnSpPr>
            <a:cxnSpLocks/>
            <a:stCxn id="604" idx="6"/>
          </p:cNvCxnSpPr>
          <p:nvPr/>
        </p:nvCxnSpPr>
        <p:spPr>
          <a:xfrm flipH="1" flipV="1">
            <a:off x="5433061" y="3649396"/>
            <a:ext cx="1244186" cy="2495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685B05B7-E978-471C-91C2-C13ED8BBF8B7}"/>
              </a:ext>
            </a:extLst>
          </p:cNvPr>
          <p:cNvCxnSpPr>
            <a:cxnSpLocks/>
            <a:stCxn id="603" idx="6"/>
          </p:cNvCxnSpPr>
          <p:nvPr/>
        </p:nvCxnSpPr>
        <p:spPr>
          <a:xfrm flipH="1" flipV="1">
            <a:off x="5433061" y="3173313"/>
            <a:ext cx="1244186" cy="120174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2D305D75-8786-48D8-AADF-1A6D9AAFD621}"/>
              </a:ext>
            </a:extLst>
          </p:cNvPr>
          <p:cNvCxnSpPr>
            <a:cxnSpLocks/>
            <a:stCxn id="603" idx="6"/>
          </p:cNvCxnSpPr>
          <p:nvPr/>
        </p:nvCxnSpPr>
        <p:spPr>
          <a:xfrm flipH="1" flipV="1">
            <a:off x="5433061" y="3649395"/>
            <a:ext cx="1244186" cy="72566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" name="TextBox 746">
            <a:extLst>
              <a:ext uri="{FF2B5EF4-FFF2-40B4-BE49-F238E27FC236}">
                <a16:creationId xmlns:a16="http://schemas.microsoft.com/office/drawing/2014/main" id="{F48968BA-11CD-410F-9F40-DDF29ED2C811}"/>
              </a:ext>
            </a:extLst>
          </p:cNvPr>
          <p:cNvSpPr txBox="1"/>
          <p:nvPr/>
        </p:nvSpPr>
        <p:spPr>
          <a:xfrm>
            <a:off x="4478623" y="2108722"/>
            <a:ext cx="1523622" cy="422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Bottleneck</a:t>
            </a:r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C1917F42-0189-46C5-8415-3624D1305D9D}"/>
              </a:ext>
            </a:extLst>
          </p:cNvPr>
          <p:cNvSpPr txBox="1"/>
          <p:nvPr/>
        </p:nvSpPr>
        <p:spPr>
          <a:xfrm>
            <a:off x="1654073" y="826938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Encoder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5D772579-328F-4067-9E96-4DEF2D85D55C}"/>
              </a:ext>
            </a:extLst>
          </p:cNvPr>
          <p:cNvSpPr txBox="1"/>
          <p:nvPr/>
        </p:nvSpPr>
        <p:spPr>
          <a:xfrm>
            <a:off x="7728100" y="762000"/>
            <a:ext cx="1240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Decoder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4448D27C-9C20-46AE-A9AB-D0FCCA50D003}"/>
              </a:ext>
            </a:extLst>
          </p:cNvPr>
          <p:cNvSpPr txBox="1"/>
          <p:nvPr/>
        </p:nvSpPr>
        <p:spPr>
          <a:xfrm>
            <a:off x="-43242" y="5910585"/>
            <a:ext cx="156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1000 neurons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37A48394-CC7B-4865-B2FB-926EAA03D335}"/>
              </a:ext>
            </a:extLst>
          </p:cNvPr>
          <p:cNvSpPr txBox="1"/>
          <p:nvPr/>
        </p:nvSpPr>
        <p:spPr>
          <a:xfrm>
            <a:off x="9066767" y="5910585"/>
            <a:ext cx="156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1000 neurons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320E3310-089F-4523-BF89-2376B3269C50}"/>
              </a:ext>
            </a:extLst>
          </p:cNvPr>
          <p:cNvSpPr txBox="1"/>
          <p:nvPr/>
        </p:nvSpPr>
        <p:spPr>
          <a:xfrm>
            <a:off x="7802880" y="5066710"/>
            <a:ext cx="108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500 neurons</a:t>
            </a:r>
          </a:p>
        </p:txBody>
      </p:sp>
      <p:sp>
        <p:nvSpPr>
          <p:cNvPr id="754" name="TextBox 753">
            <a:extLst>
              <a:ext uri="{FF2B5EF4-FFF2-40B4-BE49-F238E27FC236}">
                <a16:creationId xmlns:a16="http://schemas.microsoft.com/office/drawing/2014/main" id="{80CE99A4-A58E-4249-B1C9-CAC534324517}"/>
              </a:ext>
            </a:extLst>
          </p:cNvPr>
          <p:cNvSpPr txBox="1"/>
          <p:nvPr/>
        </p:nvSpPr>
        <p:spPr>
          <a:xfrm>
            <a:off x="1717040" y="5066710"/>
            <a:ext cx="108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500 neurons</a:t>
            </a:r>
          </a:p>
        </p:txBody>
      </p:sp>
      <p:sp>
        <p:nvSpPr>
          <p:cNvPr id="755" name="TextBox 754">
            <a:extLst>
              <a:ext uri="{FF2B5EF4-FFF2-40B4-BE49-F238E27FC236}">
                <a16:creationId xmlns:a16="http://schemas.microsoft.com/office/drawing/2014/main" id="{95D2BED9-6EA7-4017-ADA3-79084C28E02A}"/>
              </a:ext>
            </a:extLst>
          </p:cNvPr>
          <p:cNvSpPr txBox="1"/>
          <p:nvPr/>
        </p:nvSpPr>
        <p:spPr>
          <a:xfrm>
            <a:off x="3094339" y="4626114"/>
            <a:ext cx="136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300 neurons</a:t>
            </a: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298447BD-123A-4443-8629-C6EF0EECDC79}"/>
              </a:ext>
            </a:extLst>
          </p:cNvPr>
          <p:cNvSpPr txBox="1"/>
          <p:nvPr/>
        </p:nvSpPr>
        <p:spPr>
          <a:xfrm>
            <a:off x="6118160" y="4626114"/>
            <a:ext cx="136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300 neurons</a:t>
            </a:r>
          </a:p>
        </p:txBody>
      </p:sp>
      <p:sp>
        <p:nvSpPr>
          <p:cNvPr id="759" name="TextBox 758">
            <a:extLst>
              <a:ext uri="{FF2B5EF4-FFF2-40B4-BE49-F238E27FC236}">
                <a16:creationId xmlns:a16="http://schemas.microsoft.com/office/drawing/2014/main" id="{A101BEC7-D941-4A0B-B6B4-39F64D25D39F}"/>
              </a:ext>
            </a:extLst>
          </p:cNvPr>
          <p:cNvSpPr txBox="1"/>
          <p:nvPr/>
        </p:nvSpPr>
        <p:spPr>
          <a:xfrm>
            <a:off x="4511112" y="3959293"/>
            <a:ext cx="156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Latent 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AF3203-4776-36D4-6545-0254DD501F3F}"/>
                  </a:ext>
                </a:extLst>
              </p14:cNvPr>
              <p14:cNvContentPartPr/>
              <p14:nvPr/>
            </p14:nvContentPartPr>
            <p14:xfrm>
              <a:off x="890640" y="276480"/>
              <a:ext cx="11084760" cy="386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AF3203-4776-36D4-6545-0254DD501F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280" y="267120"/>
                <a:ext cx="11103480" cy="38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64214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178111</TotalTime>
  <Words>1305</Words>
  <Application>Microsoft Office PowerPoint</Application>
  <PresentationFormat>Widescreen</PresentationFormat>
  <Paragraphs>228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-apple-system</vt:lpstr>
      <vt:lpstr>Harding</vt:lpstr>
      <vt:lpstr>Arial</vt:lpstr>
      <vt:lpstr>Calibri</vt:lpstr>
      <vt:lpstr>Calibri Light</vt:lpstr>
      <vt:lpstr>Cambria Math</vt:lpstr>
      <vt:lpstr>Consolas</vt:lpstr>
      <vt:lpstr>Custom Design</vt:lpstr>
      <vt:lpstr>PowerPoint Presentation</vt:lpstr>
      <vt:lpstr>Forward Prediction</vt:lpstr>
      <vt:lpstr>PowerPoint Presentation</vt:lpstr>
      <vt:lpstr>Inverse Design</vt:lpstr>
      <vt:lpstr>Variational Autoencoder</vt:lpstr>
      <vt:lpstr>Variational Autoencoder</vt:lpstr>
      <vt:lpstr>Generative Adversarial Network</vt:lpstr>
      <vt:lpstr>PowerPoint Presentation</vt:lpstr>
      <vt:lpstr>Autoencoder</vt:lpstr>
      <vt:lpstr>Autoencoder</vt:lpstr>
      <vt:lpstr>Image Encoder</vt:lpstr>
      <vt:lpstr>Autoencoder as a Data Compressor</vt:lpstr>
      <vt:lpstr>Segmentation</vt:lpstr>
      <vt:lpstr>Segmentation</vt:lpstr>
      <vt:lpstr>Denoising Encoder</vt:lpstr>
      <vt:lpstr>Neural Inpainting</vt:lpstr>
      <vt:lpstr>Coding</vt:lpstr>
      <vt:lpstr>PowerPoint Presentation</vt:lpstr>
      <vt:lpstr>Variational Autoencoder</vt:lpstr>
      <vt:lpstr>VAE Loss function</vt:lpstr>
      <vt:lpstr>Variational Autoencoder Loss function</vt:lpstr>
      <vt:lpstr>Variational Autoencoder Loss function</vt:lpstr>
      <vt:lpstr>Reparameterization Trick</vt:lpstr>
      <vt:lpstr>Reparameterization Trick</vt:lpstr>
      <vt:lpstr>Reparameterization Trick</vt:lpstr>
      <vt:lpstr>Disentangled Variational Autoencoder</vt:lpstr>
      <vt:lpstr>Disentangled Variational Autoencoder</vt:lpstr>
      <vt:lpstr>Variational Autoencoder with a Predictor</vt:lpstr>
      <vt:lpstr>Variational Autoencoder with a Predictor</vt:lpstr>
      <vt:lpstr>Coding</vt:lpstr>
      <vt:lpstr>Coding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17133</cp:revision>
  <cp:lastPrinted>2015-01-07T05:27:20Z</cp:lastPrinted>
  <dcterms:created xsi:type="dcterms:W3CDTF">2013-08-13T18:51:32Z</dcterms:created>
  <dcterms:modified xsi:type="dcterms:W3CDTF">2024-05-17T04:01:44Z</dcterms:modified>
</cp:coreProperties>
</file>